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5" r:id="rId10"/>
    <p:sldId id="273" r:id="rId11"/>
    <p:sldId id="266" r:id="rId12"/>
    <p:sldId id="274" r:id="rId13"/>
    <p:sldId id="275" r:id="rId14"/>
    <p:sldId id="267" r:id="rId15"/>
    <p:sldId id="276" r:id="rId16"/>
    <p:sldId id="268" r:id="rId17"/>
    <p:sldId id="277" r:id="rId18"/>
    <p:sldId id="270" r:id="rId19"/>
    <p:sldId id="278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7D8A2-91A1-4E62-867A-B07757B2997C}" v="457" dt="2024-12-03T21:41:15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ushti Waichal" userId="be892d0fd1c987a6" providerId="LiveId" clId="{32D7D8A2-91A1-4E62-867A-B07757B2997C}"/>
    <pc:docChg chg="undo redo custSel addSld delSld modSld sldOrd addMainMaster delMainMaster">
      <pc:chgData name="Srushti Waichal" userId="be892d0fd1c987a6" providerId="LiveId" clId="{32D7D8A2-91A1-4E62-867A-B07757B2997C}" dt="2024-12-03T21:41:27.602" v="2296" actId="20577"/>
      <pc:docMkLst>
        <pc:docMk/>
      </pc:docMkLst>
      <pc:sldChg chg="addSp delSp modSp new mod modTransition setBg modClrScheme modAnim delDesignElem chgLayout">
        <pc:chgData name="Srushti Waichal" userId="be892d0fd1c987a6" providerId="LiveId" clId="{32D7D8A2-91A1-4E62-867A-B07757B2997C}" dt="2024-12-03T21:41:27.602" v="2296" actId="20577"/>
        <pc:sldMkLst>
          <pc:docMk/>
          <pc:sldMk cId="2838942579" sldId="256"/>
        </pc:sldMkLst>
        <pc:spChg chg="mod">
          <ac:chgData name="Srushti Waichal" userId="be892d0fd1c987a6" providerId="LiveId" clId="{32D7D8A2-91A1-4E62-867A-B07757B2997C}" dt="2024-11-14T18:21:09.344" v="86" actId="14100"/>
          <ac:spMkLst>
            <pc:docMk/>
            <pc:sldMk cId="2838942579" sldId="256"/>
            <ac:spMk id="2" creationId="{D5811671-0C7F-3C1E-B6A1-8D8ADD9FCB84}"/>
          </ac:spMkLst>
        </pc:spChg>
        <pc:spChg chg="mod">
          <ac:chgData name="Srushti Waichal" userId="be892d0fd1c987a6" providerId="LiveId" clId="{32D7D8A2-91A1-4E62-867A-B07757B2997C}" dt="2024-11-14T18:23:58.852" v="135" actId="20577"/>
          <ac:spMkLst>
            <pc:docMk/>
            <pc:sldMk cId="2838942579" sldId="256"/>
            <ac:spMk id="3" creationId="{AC54E656-AFD1-7E3A-8669-F5CA3479168F}"/>
          </ac:spMkLst>
        </pc:spChg>
        <pc:spChg chg="add mod">
          <ac:chgData name="Srushti Waichal" userId="be892d0fd1c987a6" providerId="LiveId" clId="{32D7D8A2-91A1-4E62-867A-B07757B2997C}" dt="2024-12-03T21:41:27.602" v="2296" actId="20577"/>
          <ac:spMkLst>
            <pc:docMk/>
            <pc:sldMk cId="2838942579" sldId="256"/>
            <ac:spMk id="4" creationId="{169DE655-31C9-79F2-5867-A472B664626F}"/>
          </ac:spMkLst>
        </pc:spChg>
        <pc:spChg chg="add del">
          <ac:chgData name="Srushti Waichal" userId="be892d0fd1c987a6" providerId="LiveId" clId="{32D7D8A2-91A1-4E62-867A-B07757B2997C}" dt="2024-11-14T18:17:26.155" v="4" actId="26606"/>
          <ac:spMkLst>
            <pc:docMk/>
            <pc:sldMk cId="2838942579" sldId="256"/>
            <ac:spMk id="9" creationId="{ECD84B89-83B1-AA44-B9BE-C68A3A346981}"/>
          </ac:spMkLst>
        </pc:spChg>
        <pc:spChg chg="add del">
          <ac:chgData name="Srushti Waichal" userId="be892d0fd1c987a6" providerId="LiveId" clId="{32D7D8A2-91A1-4E62-867A-B07757B2997C}" dt="2024-11-14T18:17:26.155" v="4" actId="26606"/>
          <ac:spMkLst>
            <pc:docMk/>
            <pc:sldMk cId="2838942579" sldId="256"/>
            <ac:spMk id="11" creationId="{DF3B9D9F-2555-4B2E-AD17-056B66596D5A}"/>
          </ac:spMkLst>
        </pc:spChg>
        <pc:spChg chg="add del">
          <ac:chgData name="Srushti Waichal" userId="be892d0fd1c987a6" providerId="LiveId" clId="{32D7D8A2-91A1-4E62-867A-B07757B2997C}" dt="2024-11-14T18:17:26.155" v="4" actId="26606"/>
          <ac:spMkLst>
            <pc:docMk/>
            <pc:sldMk cId="2838942579" sldId="256"/>
            <ac:spMk id="13" creationId="{98F816C8-664D-4D46-87AC-DD7054006763}"/>
          </ac:spMkLst>
        </pc:spChg>
        <pc:spChg chg="add del">
          <ac:chgData name="Srushti Waichal" userId="be892d0fd1c987a6" providerId="LiveId" clId="{32D7D8A2-91A1-4E62-867A-B07757B2997C}" dt="2024-11-14T18:17:44.539" v="6" actId="26606"/>
          <ac:spMkLst>
            <pc:docMk/>
            <pc:sldMk cId="2838942579" sldId="256"/>
            <ac:spMk id="15" creationId="{09F55FD1-95FA-98DA-84AA-145D29A533D7}"/>
          </ac:spMkLst>
        </pc:spChg>
        <pc:spChg chg="add del">
          <ac:chgData name="Srushti Waichal" userId="be892d0fd1c987a6" providerId="LiveId" clId="{32D7D8A2-91A1-4E62-867A-B07757B2997C}" dt="2024-11-14T18:17:44.539" v="6" actId="26606"/>
          <ac:spMkLst>
            <pc:docMk/>
            <pc:sldMk cId="2838942579" sldId="256"/>
            <ac:spMk id="17" creationId="{3AC9EE06-57AF-0FF5-450C-2A606C23B8F6}"/>
          </ac:spMkLst>
        </pc:spChg>
        <pc:spChg chg="add del">
          <ac:chgData name="Srushti Waichal" userId="be892d0fd1c987a6" providerId="LiveId" clId="{32D7D8A2-91A1-4E62-867A-B07757B2997C}" dt="2024-11-14T18:17:46.173" v="8" actId="26606"/>
          <ac:spMkLst>
            <pc:docMk/>
            <pc:sldMk cId="2838942579" sldId="256"/>
            <ac:spMk id="20" creationId="{1B93C5AE-14C9-4083-952B-2F7867A88E08}"/>
          </ac:spMkLst>
        </pc:spChg>
        <pc:spChg chg="add del">
          <ac:chgData name="Srushti Waichal" userId="be892d0fd1c987a6" providerId="LiveId" clId="{32D7D8A2-91A1-4E62-867A-B07757B2997C}" dt="2024-11-14T18:17:46.173" v="8" actId="26606"/>
          <ac:spMkLst>
            <pc:docMk/>
            <pc:sldMk cId="2838942579" sldId="256"/>
            <ac:spMk id="21" creationId="{613A7816-7DCB-41F4-BC7A-CB944B731886}"/>
          </ac:spMkLst>
        </pc:spChg>
        <pc:spChg chg="add del">
          <ac:chgData name="Srushti Waichal" userId="be892d0fd1c987a6" providerId="LiveId" clId="{32D7D8A2-91A1-4E62-867A-B07757B2997C}" dt="2024-11-14T18:19:13.502" v="16"/>
          <ac:spMkLst>
            <pc:docMk/>
            <pc:sldMk cId="2838942579" sldId="256"/>
            <ac:spMk id="26" creationId="{0668B51F-0397-D568-D929-A4F9A9CC47E8}"/>
          </ac:spMkLst>
        </pc:spChg>
        <pc:spChg chg="add del">
          <ac:chgData name="Srushti Waichal" userId="be892d0fd1c987a6" providerId="LiveId" clId="{32D7D8A2-91A1-4E62-867A-B07757B2997C}" dt="2024-11-14T18:19:13.502" v="16"/>
          <ac:spMkLst>
            <pc:docMk/>
            <pc:sldMk cId="2838942579" sldId="256"/>
            <ac:spMk id="28" creationId="{50F200B6-228D-F4F2-C6FF-D4257EC20592}"/>
          </ac:spMkLst>
        </pc:spChg>
        <pc:spChg chg="add del">
          <ac:chgData name="Srushti Waichal" userId="be892d0fd1c987a6" providerId="LiveId" clId="{32D7D8A2-91A1-4E62-867A-B07757B2997C}" dt="2024-11-14T18:20:12.843" v="21" actId="26606"/>
          <ac:spMkLst>
            <pc:docMk/>
            <pc:sldMk cId="2838942579" sldId="256"/>
            <ac:spMk id="32" creationId="{C3476303-160A-4DC3-81F1-6072CCAEECED}"/>
          </ac:spMkLst>
        </pc:spChg>
        <pc:spChg chg="add del">
          <ac:chgData name="Srushti Waichal" userId="be892d0fd1c987a6" providerId="LiveId" clId="{32D7D8A2-91A1-4E62-867A-B07757B2997C}" dt="2024-11-14T18:20:12.843" v="21" actId="26606"/>
          <ac:spMkLst>
            <pc:docMk/>
            <pc:sldMk cId="2838942579" sldId="256"/>
            <ac:spMk id="34" creationId="{92B1B090-BB76-4C46-9191-8857341C23D3}"/>
          </ac:spMkLst>
        </pc:spChg>
        <pc:spChg chg="add del">
          <ac:chgData name="Srushti Waichal" userId="be892d0fd1c987a6" providerId="LiveId" clId="{32D7D8A2-91A1-4E62-867A-B07757B2997C}" dt="2024-11-14T18:20:12.771" v="20" actId="26606"/>
          <ac:spMkLst>
            <pc:docMk/>
            <pc:sldMk cId="2838942579" sldId="256"/>
            <ac:spMk id="39" creationId="{ECD84B89-83B1-AA44-B9BE-C68A3A346981}"/>
          </ac:spMkLst>
        </pc:spChg>
        <pc:spChg chg="add del">
          <ac:chgData name="Srushti Waichal" userId="be892d0fd1c987a6" providerId="LiveId" clId="{32D7D8A2-91A1-4E62-867A-B07757B2997C}" dt="2024-11-14T18:20:12.771" v="20" actId="26606"/>
          <ac:spMkLst>
            <pc:docMk/>
            <pc:sldMk cId="2838942579" sldId="256"/>
            <ac:spMk id="41" creationId="{DF3B9D9F-2555-4B2E-AD17-056B66596D5A}"/>
          </ac:spMkLst>
        </pc:spChg>
        <pc:spChg chg="add">
          <ac:chgData name="Srushti Waichal" userId="be892d0fd1c987a6" providerId="LiveId" clId="{32D7D8A2-91A1-4E62-867A-B07757B2997C}" dt="2024-11-14T18:20:12.843" v="21" actId="26606"/>
          <ac:spMkLst>
            <pc:docMk/>
            <pc:sldMk cId="2838942579" sldId="256"/>
            <ac:spMk id="43" creationId="{08B44AFE-C181-7047-8CC9-CA00BD385EEA}"/>
          </ac:spMkLst>
        </pc:spChg>
        <pc:spChg chg="add">
          <ac:chgData name="Srushti Waichal" userId="be892d0fd1c987a6" providerId="LiveId" clId="{32D7D8A2-91A1-4E62-867A-B07757B2997C}" dt="2024-11-14T18:20:12.843" v="21" actId="26606"/>
          <ac:spMkLst>
            <pc:docMk/>
            <pc:sldMk cId="2838942579" sldId="256"/>
            <ac:spMk id="44" creationId="{A88F843D-1C1B-C740-AC27-E3238D0F5F47}"/>
          </ac:spMkLst>
        </pc:spChg>
        <pc:spChg chg="add">
          <ac:chgData name="Srushti Waichal" userId="be892d0fd1c987a6" providerId="LiveId" clId="{32D7D8A2-91A1-4E62-867A-B07757B2997C}" dt="2024-11-14T18:20:12.843" v="21" actId="26606"/>
          <ac:spMkLst>
            <pc:docMk/>
            <pc:sldMk cId="2838942579" sldId="256"/>
            <ac:spMk id="45" creationId="{A21C8291-E3D5-4240-8FF4-E5213CBCC453}"/>
          </ac:spMkLst>
        </pc:spChg>
        <pc:picChg chg="add del">
          <ac:chgData name="Srushti Waichal" userId="be892d0fd1c987a6" providerId="LiveId" clId="{32D7D8A2-91A1-4E62-867A-B07757B2997C}" dt="2024-11-14T18:17:26.155" v="4" actId="26606"/>
          <ac:picMkLst>
            <pc:docMk/>
            <pc:sldMk cId="2838942579" sldId="256"/>
            <ac:picMk id="4" creationId="{BF546AD9-F934-2A59-DDB0-12E041B7F5AB}"/>
          </ac:picMkLst>
        </pc:picChg>
        <pc:picChg chg="add del">
          <ac:chgData name="Srushti Waichal" userId="be892d0fd1c987a6" providerId="LiveId" clId="{32D7D8A2-91A1-4E62-867A-B07757B2997C}" dt="2024-11-14T18:17:44.539" v="6" actId="26606"/>
          <ac:picMkLst>
            <pc:docMk/>
            <pc:sldMk cId="2838942579" sldId="256"/>
            <ac:picMk id="16" creationId="{83864560-E443-DD9B-74AA-D45B5B4516A2}"/>
          </ac:picMkLst>
        </pc:picChg>
        <pc:picChg chg="add del">
          <ac:chgData name="Srushti Waichal" userId="be892d0fd1c987a6" providerId="LiveId" clId="{32D7D8A2-91A1-4E62-867A-B07757B2997C}" dt="2024-11-14T18:17:46.173" v="8" actId="26606"/>
          <ac:picMkLst>
            <pc:docMk/>
            <pc:sldMk cId="2838942579" sldId="256"/>
            <ac:picMk id="22" creationId="{C7664FFA-BB70-86BE-9BBF-0087BFA0392A}"/>
          </ac:picMkLst>
        </pc:picChg>
        <pc:picChg chg="add mod ord">
          <ac:chgData name="Srushti Waichal" userId="be892d0fd1c987a6" providerId="LiveId" clId="{32D7D8A2-91A1-4E62-867A-B07757B2997C}" dt="2024-11-14T18:20:12.843" v="21" actId="26606"/>
          <ac:picMkLst>
            <pc:docMk/>
            <pc:sldMk cId="2838942579" sldId="256"/>
            <ac:picMk id="27" creationId="{03D71204-5316-5CB6-E34A-09202AC6EE52}"/>
          </ac:picMkLst>
        </pc:picChg>
        <pc:cxnChg chg="add del">
          <ac:chgData name="Srushti Waichal" userId="be892d0fd1c987a6" providerId="LiveId" clId="{32D7D8A2-91A1-4E62-867A-B07757B2997C}" dt="2024-11-14T18:17:44.539" v="6" actId="26606"/>
          <ac:cxnSpMkLst>
            <pc:docMk/>
            <pc:sldMk cId="2838942579" sldId="256"/>
            <ac:cxnSpMk id="18" creationId="{313FECB8-44EE-4A45-9F7B-66ECF1C3C888}"/>
          </ac:cxnSpMkLst>
        </pc:cxnChg>
        <pc:cxnChg chg="add del">
          <ac:chgData name="Srushti Waichal" userId="be892d0fd1c987a6" providerId="LiveId" clId="{32D7D8A2-91A1-4E62-867A-B07757B2997C}" dt="2024-11-14T18:17:46.173" v="8" actId="26606"/>
          <ac:cxnSpMkLst>
            <pc:docMk/>
            <pc:sldMk cId="2838942579" sldId="256"/>
            <ac:cxnSpMk id="23" creationId="{ECF3C8EB-1217-4C14-80B7-0EFF5607E8E5}"/>
          </ac:cxnSpMkLst>
        </pc:cxnChg>
        <pc:cxnChg chg="add del">
          <ac:chgData name="Srushti Waichal" userId="be892d0fd1c987a6" providerId="LiveId" clId="{32D7D8A2-91A1-4E62-867A-B07757B2997C}" dt="2024-11-14T18:17:46.173" v="8" actId="26606"/>
          <ac:cxnSpMkLst>
            <pc:docMk/>
            <pc:sldMk cId="2838942579" sldId="256"/>
            <ac:cxnSpMk id="24" creationId="{F6668D2B-1DF6-4B11-A395-998ACC428257}"/>
          </ac:cxnSpMkLst>
        </pc:cxnChg>
      </pc:sldChg>
      <pc:sldChg chg="addSp delSp modSp new del mod setBg delDesignElem">
        <pc:chgData name="Srushti Waichal" userId="be892d0fd1c987a6" providerId="LiveId" clId="{32D7D8A2-91A1-4E62-867A-B07757B2997C}" dt="2024-11-14T18:19:43.816" v="18" actId="47"/>
        <pc:sldMkLst>
          <pc:docMk/>
          <pc:sldMk cId="1861239489" sldId="257"/>
        </pc:sldMkLst>
        <pc:spChg chg="mod">
          <ac:chgData name="Srushti Waichal" userId="be892d0fd1c987a6" providerId="LiveId" clId="{32D7D8A2-91A1-4E62-867A-B07757B2997C}" dt="2024-11-14T18:19:01.196" v="13" actId="26606"/>
          <ac:spMkLst>
            <pc:docMk/>
            <pc:sldMk cId="1861239489" sldId="257"/>
            <ac:spMk id="2" creationId="{760546CD-6D39-A4BD-CC13-04D9F8043A91}"/>
          </ac:spMkLst>
        </pc:spChg>
        <pc:spChg chg="del mod">
          <ac:chgData name="Srushti Waichal" userId="be892d0fd1c987a6" providerId="LiveId" clId="{32D7D8A2-91A1-4E62-867A-B07757B2997C}" dt="2024-11-14T18:19:01.196" v="13" actId="26606"/>
          <ac:spMkLst>
            <pc:docMk/>
            <pc:sldMk cId="1861239489" sldId="257"/>
            <ac:spMk id="3" creationId="{00C05E5A-2611-CBC7-57C7-35542F1CB452}"/>
          </ac:spMkLst>
        </pc:spChg>
        <pc:spChg chg="add del">
          <ac:chgData name="Srushti Waichal" userId="be892d0fd1c987a6" providerId="LiveId" clId="{32D7D8A2-91A1-4E62-867A-B07757B2997C}" dt="2024-11-14T18:19:01.195" v="12" actId="26606"/>
          <ac:spMkLst>
            <pc:docMk/>
            <pc:sldMk cId="1861239489" sldId="257"/>
            <ac:spMk id="8" creationId="{3D00CB3E-22D8-C88A-E699-CC9736BC98D4}"/>
          </ac:spMkLst>
        </pc:spChg>
        <pc:spChg chg="add del">
          <ac:chgData name="Srushti Waichal" userId="be892d0fd1c987a6" providerId="LiveId" clId="{32D7D8A2-91A1-4E62-867A-B07757B2997C}" dt="2024-11-14T18:19:01.195" v="12" actId="26606"/>
          <ac:spMkLst>
            <pc:docMk/>
            <pc:sldMk cId="1861239489" sldId="257"/>
            <ac:spMk id="10" creationId="{4625E526-838B-DBE7-6600-D159BFBCE175}"/>
          </ac:spMkLst>
        </pc:spChg>
        <pc:spChg chg="add del">
          <ac:chgData name="Srushti Waichal" userId="be892d0fd1c987a6" providerId="LiveId" clId="{32D7D8A2-91A1-4E62-867A-B07757B2997C}" dt="2024-11-14T18:19:13.502" v="16"/>
          <ac:spMkLst>
            <pc:docMk/>
            <pc:sldMk cId="1861239489" sldId="257"/>
            <ac:spMk id="12" creationId="{77B0CBB1-5421-8AB0-8BD6-C8F8859F94E1}"/>
          </ac:spMkLst>
        </pc:spChg>
        <pc:spChg chg="add del">
          <ac:chgData name="Srushti Waichal" userId="be892d0fd1c987a6" providerId="LiveId" clId="{32D7D8A2-91A1-4E62-867A-B07757B2997C}" dt="2024-11-14T18:19:13.502" v="16"/>
          <ac:spMkLst>
            <pc:docMk/>
            <pc:sldMk cId="1861239489" sldId="257"/>
            <ac:spMk id="13" creationId="{48D7368D-31D9-8101-473D-CD39E706FD22}"/>
          </ac:spMkLst>
        </pc:spChg>
        <pc:spChg chg="add del">
          <ac:chgData name="Srushti Waichal" userId="be892d0fd1c987a6" providerId="LiveId" clId="{32D7D8A2-91A1-4E62-867A-B07757B2997C}" dt="2024-11-14T18:19:13.502" v="16"/>
          <ac:spMkLst>
            <pc:docMk/>
            <pc:sldMk cId="1861239489" sldId="257"/>
            <ac:spMk id="14" creationId="{F8CBFC43-B5A1-1ADD-90E0-C5427EC75391}"/>
          </ac:spMkLst>
        </pc:spChg>
        <pc:spChg chg="add del">
          <ac:chgData name="Srushti Waichal" userId="be892d0fd1c987a6" providerId="LiveId" clId="{32D7D8A2-91A1-4E62-867A-B07757B2997C}" dt="2024-11-14T18:19:13.502" v="16"/>
          <ac:spMkLst>
            <pc:docMk/>
            <pc:sldMk cId="1861239489" sldId="257"/>
            <ac:spMk id="15" creationId="{8630C961-0799-6F2C-F4A0-764ED342E681}"/>
          </ac:spMkLst>
        </pc:spChg>
      </pc:sldChg>
      <pc:sldChg chg="addSp delSp modSp new mod modTransition setBg">
        <pc:chgData name="Srushti Waichal" userId="be892d0fd1c987a6" providerId="LiveId" clId="{32D7D8A2-91A1-4E62-867A-B07757B2997C}" dt="2024-12-03T21:32:35.664" v="2172"/>
        <pc:sldMkLst>
          <pc:docMk/>
          <pc:sldMk cId="1890766534" sldId="257"/>
        </pc:sldMkLst>
        <pc:spChg chg="mod">
          <ac:chgData name="Srushti Waichal" userId="be892d0fd1c987a6" providerId="LiveId" clId="{32D7D8A2-91A1-4E62-867A-B07757B2997C}" dt="2024-11-14T18:28:06.607" v="168" actId="26606"/>
          <ac:spMkLst>
            <pc:docMk/>
            <pc:sldMk cId="1890766534" sldId="257"/>
            <ac:spMk id="2" creationId="{4B5615AE-59A0-E6C6-866F-94E446DCCB78}"/>
          </ac:spMkLst>
        </pc:spChg>
        <pc:spChg chg="del mod">
          <ac:chgData name="Srushti Waichal" userId="be892d0fd1c987a6" providerId="LiveId" clId="{32D7D8A2-91A1-4E62-867A-B07757B2997C}" dt="2024-11-14T18:27:40.867" v="165" actId="26606"/>
          <ac:spMkLst>
            <pc:docMk/>
            <pc:sldMk cId="1890766534" sldId="257"/>
            <ac:spMk id="3" creationId="{760C1656-99E3-D119-FE76-F22DED803559}"/>
          </ac:spMkLst>
        </pc:spChg>
        <pc:spChg chg="add del">
          <ac:chgData name="Srushti Waichal" userId="be892d0fd1c987a6" providerId="LiveId" clId="{32D7D8A2-91A1-4E62-867A-B07757B2997C}" dt="2024-11-14T18:28:06.607" v="168" actId="26606"/>
          <ac:spMkLst>
            <pc:docMk/>
            <pc:sldMk cId="1890766534" sldId="257"/>
            <ac:spMk id="9" creationId="{23BB7E73-E730-42EA-AACE-D1E323EA547E}"/>
          </ac:spMkLst>
        </pc:spChg>
        <pc:spChg chg="add del">
          <ac:chgData name="Srushti Waichal" userId="be892d0fd1c987a6" providerId="LiveId" clId="{32D7D8A2-91A1-4E62-867A-B07757B2997C}" dt="2024-11-14T18:28:06.607" v="168" actId="26606"/>
          <ac:spMkLst>
            <pc:docMk/>
            <pc:sldMk cId="1890766534" sldId="257"/>
            <ac:spMk id="11" creationId="{F1F6C2E9-B316-4410-88E5-74F044FC3575}"/>
          </ac:spMkLst>
        </pc:spChg>
        <pc:spChg chg="add del">
          <ac:chgData name="Srushti Waichal" userId="be892d0fd1c987a6" providerId="LiveId" clId="{32D7D8A2-91A1-4E62-867A-B07757B2997C}" dt="2024-11-14T18:28:06.607" v="168" actId="26606"/>
          <ac:spMkLst>
            <pc:docMk/>
            <pc:sldMk cId="1890766534" sldId="257"/>
            <ac:spMk id="13" creationId="{83D07262-43A6-451F-9B19-77B943C6399D}"/>
          </ac:spMkLst>
        </pc:spChg>
        <pc:spChg chg="add del">
          <ac:chgData name="Srushti Waichal" userId="be892d0fd1c987a6" providerId="LiveId" clId="{32D7D8A2-91A1-4E62-867A-B07757B2997C}" dt="2024-11-14T18:28:06.434" v="167" actId="26606"/>
          <ac:spMkLst>
            <pc:docMk/>
            <pc:sldMk cId="1890766534" sldId="257"/>
            <ac:spMk id="18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8:28:06.434" v="167" actId="26606"/>
          <ac:spMkLst>
            <pc:docMk/>
            <pc:sldMk cId="1890766534" sldId="257"/>
            <ac:spMk id="20" creationId="{15A8DDA3-B4FC-D445-AA06-C92ABAE24BAB}"/>
          </ac:spMkLst>
        </pc:spChg>
        <pc:spChg chg="add del">
          <ac:chgData name="Srushti Waichal" userId="be892d0fd1c987a6" providerId="LiveId" clId="{32D7D8A2-91A1-4E62-867A-B07757B2997C}" dt="2024-11-14T18:28:06.434" v="167" actId="26606"/>
          <ac:spMkLst>
            <pc:docMk/>
            <pc:sldMk cId="1890766534" sldId="257"/>
            <ac:spMk id="22" creationId="{9FD0692D-A304-5E4A-BCD9-C00690321FBC}"/>
          </ac:spMkLst>
        </pc:spChg>
        <pc:spChg chg="add">
          <ac:chgData name="Srushti Waichal" userId="be892d0fd1c987a6" providerId="LiveId" clId="{32D7D8A2-91A1-4E62-867A-B07757B2997C}" dt="2024-11-14T18:28:06.607" v="168" actId="26606"/>
          <ac:spMkLst>
            <pc:docMk/>
            <pc:sldMk cId="1890766534" sldId="257"/>
            <ac:spMk id="24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18:28:06.607" v="168" actId="26606"/>
          <ac:spMkLst>
            <pc:docMk/>
            <pc:sldMk cId="1890766534" sldId="257"/>
            <ac:spMk id="25" creationId="{15A8DDA3-B4FC-D445-AA06-C92ABAE24BAB}"/>
          </ac:spMkLst>
        </pc:spChg>
        <pc:spChg chg="add">
          <ac:chgData name="Srushti Waichal" userId="be892d0fd1c987a6" providerId="LiveId" clId="{32D7D8A2-91A1-4E62-867A-B07757B2997C}" dt="2024-11-14T18:28:06.607" v="168" actId="26606"/>
          <ac:spMkLst>
            <pc:docMk/>
            <pc:sldMk cId="1890766534" sldId="257"/>
            <ac:spMk id="26" creationId="{9FD0692D-A304-5E4A-BCD9-C00690321FBC}"/>
          </ac:spMkLst>
        </pc:spChg>
        <pc:graphicFrameChg chg="add mod modGraphic">
          <ac:chgData name="Srushti Waichal" userId="be892d0fd1c987a6" providerId="LiveId" clId="{32D7D8A2-91A1-4E62-867A-B07757B2997C}" dt="2024-11-14T23:01:24.139" v="2008" actId="20577"/>
          <ac:graphicFrameMkLst>
            <pc:docMk/>
            <pc:sldMk cId="1890766534" sldId="257"/>
            <ac:graphicFrameMk id="5" creationId="{7AA0BD14-3F85-2284-684A-80FD48CBDDED}"/>
          </ac:graphicFrameMkLst>
        </pc:graphicFrameChg>
      </pc:sldChg>
      <pc:sldChg chg="addSp delSp modSp new mod modTransition modAnim">
        <pc:chgData name="Srushti Waichal" userId="be892d0fd1c987a6" providerId="LiveId" clId="{32D7D8A2-91A1-4E62-867A-B07757B2997C}" dt="2024-12-03T21:35:38.659" v="2181"/>
        <pc:sldMkLst>
          <pc:docMk/>
          <pc:sldMk cId="3206414463" sldId="258"/>
        </pc:sldMkLst>
        <pc:spChg chg="mod">
          <ac:chgData name="Srushti Waichal" userId="be892d0fd1c987a6" providerId="LiveId" clId="{32D7D8A2-91A1-4E62-867A-B07757B2997C}" dt="2024-11-14T18:53:54.856" v="345" actId="1076"/>
          <ac:spMkLst>
            <pc:docMk/>
            <pc:sldMk cId="3206414463" sldId="258"/>
            <ac:spMk id="2" creationId="{80337F30-2396-827E-1C12-20FFC48055DA}"/>
          </ac:spMkLst>
        </pc:spChg>
        <pc:spChg chg="del mod">
          <ac:chgData name="Srushti Waichal" userId="be892d0fd1c987a6" providerId="LiveId" clId="{32D7D8A2-91A1-4E62-867A-B07757B2997C}" dt="2024-11-14T18:45:00.024" v="303" actId="26606"/>
          <ac:spMkLst>
            <pc:docMk/>
            <pc:sldMk cId="3206414463" sldId="258"/>
            <ac:spMk id="3" creationId="{BBF25FF1-3ACE-EFE8-5684-9D5A55F52ADE}"/>
          </ac:spMkLst>
        </pc:spChg>
        <pc:spChg chg="add mod">
          <ac:chgData name="Srushti Waichal" userId="be892d0fd1c987a6" providerId="LiveId" clId="{32D7D8A2-91A1-4E62-867A-B07757B2997C}" dt="2024-11-14T18:44:46.129" v="302" actId="403"/>
          <ac:spMkLst>
            <pc:docMk/>
            <pc:sldMk cId="3206414463" sldId="258"/>
            <ac:spMk id="4" creationId="{1DAFC413-0084-7584-50C6-E4CC14D24741}"/>
          </ac:spMkLst>
        </pc:spChg>
        <pc:graphicFrameChg chg="add mod modGraphic">
          <ac:chgData name="Srushti Waichal" userId="be892d0fd1c987a6" providerId="LiveId" clId="{32D7D8A2-91A1-4E62-867A-B07757B2997C}" dt="2024-12-03T21:35:27.268" v="2180"/>
          <ac:graphicFrameMkLst>
            <pc:docMk/>
            <pc:sldMk cId="3206414463" sldId="258"/>
            <ac:graphicFrameMk id="5" creationId="{1AAD1514-1B9A-868A-1995-647623810497}"/>
          </ac:graphicFrameMkLst>
        </pc:graphicFrameChg>
        <pc:graphicFrameChg chg="add mod modGraphic">
          <ac:chgData name="Srushti Waichal" userId="be892d0fd1c987a6" providerId="LiveId" clId="{32D7D8A2-91A1-4E62-867A-B07757B2997C}" dt="2024-11-14T19:02:45.535" v="442" actId="207"/>
          <ac:graphicFrameMkLst>
            <pc:docMk/>
            <pc:sldMk cId="3206414463" sldId="258"/>
            <ac:graphicFrameMk id="6" creationId="{DCB031D3-2644-0B13-811C-BAA1C0EEF3B2}"/>
          </ac:graphicFrameMkLst>
        </pc:graphicFrameChg>
      </pc:sldChg>
      <pc:sldChg chg="new del">
        <pc:chgData name="Srushti Waichal" userId="be892d0fd1c987a6" providerId="LiveId" clId="{32D7D8A2-91A1-4E62-867A-B07757B2997C}" dt="2024-11-14T18:39:13.362" v="241" actId="47"/>
        <pc:sldMkLst>
          <pc:docMk/>
          <pc:sldMk cId="3642513713" sldId="258"/>
        </pc:sldMkLst>
      </pc:sldChg>
      <pc:sldChg chg="addSp delSp modSp new mod modTransition setBg modAnim">
        <pc:chgData name="Srushti Waichal" userId="be892d0fd1c987a6" providerId="LiveId" clId="{32D7D8A2-91A1-4E62-867A-B07757B2997C}" dt="2024-12-03T21:36:07.814" v="2183"/>
        <pc:sldMkLst>
          <pc:docMk/>
          <pc:sldMk cId="4153467455" sldId="259"/>
        </pc:sldMkLst>
        <pc:spChg chg="mod">
          <ac:chgData name="Srushti Waichal" userId="be892d0fd1c987a6" providerId="LiveId" clId="{32D7D8A2-91A1-4E62-867A-B07757B2997C}" dt="2024-11-14T19:05:22.552" v="462" actId="1076"/>
          <ac:spMkLst>
            <pc:docMk/>
            <pc:sldMk cId="4153467455" sldId="259"/>
            <ac:spMk id="2" creationId="{EF0D7C25-6050-4F50-210F-398F78B53842}"/>
          </ac:spMkLst>
        </pc:spChg>
        <pc:spChg chg="del mod">
          <ac:chgData name="Srushti Waichal" userId="be892d0fd1c987a6" providerId="LiveId" clId="{32D7D8A2-91A1-4E62-867A-B07757B2997C}" dt="2024-11-14T19:00:04.452" v="423" actId="478"/>
          <ac:spMkLst>
            <pc:docMk/>
            <pc:sldMk cId="4153467455" sldId="259"/>
            <ac:spMk id="3" creationId="{2BFAAFB7-BEDF-77D7-CFF9-747BE6CBDF18}"/>
          </ac:spMkLst>
        </pc:spChg>
        <pc:spChg chg="add del mod">
          <ac:chgData name="Srushti Waichal" userId="be892d0fd1c987a6" providerId="LiveId" clId="{32D7D8A2-91A1-4E62-867A-B07757B2997C}" dt="2024-11-14T19:00:45.734" v="431" actId="26606"/>
          <ac:spMkLst>
            <pc:docMk/>
            <pc:sldMk cId="4153467455" sldId="259"/>
            <ac:spMk id="4" creationId="{3C9705D8-C6A6-039E-890D-EA061CDA12CE}"/>
          </ac:spMkLst>
        </pc:spChg>
        <pc:spChg chg="add del mod">
          <ac:chgData name="Srushti Waichal" userId="be892d0fd1c987a6" providerId="LiveId" clId="{32D7D8A2-91A1-4E62-867A-B07757B2997C}" dt="2024-11-14T19:00:12.193" v="425" actId="478"/>
          <ac:spMkLst>
            <pc:docMk/>
            <pc:sldMk cId="4153467455" sldId="259"/>
            <ac:spMk id="6" creationId="{50476715-BAC6-B7FA-A155-F45B02887300}"/>
          </ac:spMkLst>
        </pc:spChg>
        <pc:spChg chg="add del">
          <ac:chgData name="Srushti Waichal" userId="be892d0fd1c987a6" providerId="LiveId" clId="{32D7D8A2-91A1-4E62-867A-B07757B2997C}" dt="2024-11-14T19:03:22.654" v="443" actId="26606"/>
          <ac:spMkLst>
            <pc:docMk/>
            <pc:sldMk cId="4153467455" sldId="259"/>
            <ac:spMk id="10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03:22.654" v="443" actId="26606"/>
          <ac:spMkLst>
            <pc:docMk/>
            <pc:sldMk cId="4153467455" sldId="259"/>
            <ac:spMk id="12" creationId="{15A8DDA3-B4FC-D445-AA06-C92ABAE24BAB}"/>
          </ac:spMkLst>
        </pc:spChg>
        <pc:spChg chg="add del">
          <ac:chgData name="Srushti Waichal" userId="be892d0fd1c987a6" providerId="LiveId" clId="{32D7D8A2-91A1-4E62-867A-B07757B2997C}" dt="2024-11-14T19:03:22.654" v="443" actId="26606"/>
          <ac:spMkLst>
            <pc:docMk/>
            <pc:sldMk cId="4153467455" sldId="259"/>
            <ac:spMk id="14" creationId="{9FD0692D-A304-5E4A-BCD9-C00690321FBC}"/>
          </ac:spMkLst>
        </pc:spChg>
        <pc:spChg chg="add">
          <ac:chgData name="Srushti Waichal" userId="be892d0fd1c987a6" providerId="LiveId" clId="{32D7D8A2-91A1-4E62-867A-B07757B2997C}" dt="2024-11-14T19:03:22.654" v="443" actId="26606"/>
          <ac:spMkLst>
            <pc:docMk/>
            <pc:sldMk cId="4153467455" sldId="259"/>
            <ac:spMk id="19" creationId="{23BB7E73-E730-42EA-AACE-D1E323EA547E}"/>
          </ac:spMkLst>
        </pc:spChg>
        <pc:spChg chg="add">
          <ac:chgData name="Srushti Waichal" userId="be892d0fd1c987a6" providerId="LiveId" clId="{32D7D8A2-91A1-4E62-867A-B07757B2997C}" dt="2024-11-14T19:03:22.654" v="443" actId="26606"/>
          <ac:spMkLst>
            <pc:docMk/>
            <pc:sldMk cId="4153467455" sldId="259"/>
            <ac:spMk id="21" creationId="{F1F6C2E9-B316-4410-88E5-74F044FC3575}"/>
          </ac:spMkLst>
        </pc:spChg>
        <pc:spChg chg="add">
          <ac:chgData name="Srushti Waichal" userId="be892d0fd1c987a6" providerId="LiveId" clId="{32D7D8A2-91A1-4E62-867A-B07757B2997C}" dt="2024-11-14T19:03:22.654" v="443" actId="26606"/>
          <ac:spMkLst>
            <pc:docMk/>
            <pc:sldMk cId="4153467455" sldId="259"/>
            <ac:spMk id="23" creationId="{83D07262-43A6-451F-9B19-77B943C6399D}"/>
          </ac:spMkLst>
        </pc:spChg>
        <pc:graphicFrameChg chg="add mod modGraphic">
          <ac:chgData name="Srushti Waichal" userId="be892d0fd1c987a6" providerId="LiveId" clId="{32D7D8A2-91A1-4E62-867A-B07757B2997C}" dt="2024-11-14T19:42:12.132" v="725"/>
          <ac:graphicFrameMkLst>
            <pc:docMk/>
            <pc:sldMk cId="4153467455" sldId="259"/>
            <ac:graphicFrameMk id="7" creationId="{BE870159-43BA-5F27-AEAA-825964168BEF}"/>
          </ac:graphicFrameMkLst>
        </pc:graphicFrameChg>
        <pc:picChg chg="add mod">
          <ac:chgData name="Srushti Waichal" userId="be892d0fd1c987a6" providerId="LiveId" clId="{32D7D8A2-91A1-4E62-867A-B07757B2997C}" dt="2024-11-14T19:09:00.241" v="472" actId="1076"/>
          <ac:picMkLst>
            <pc:docMk/>
            <pc:sldMk cId="4153467455" sldId="259"/>
            <ac:picMk id="9" creationId="{216AEB87-C397-74F7-6E9F-A48E748B9FE5}"/>
          </ac:picMkLst>
        </pc:picChg>
      </pc:sldChg>
      <pc:sldChg chg="addSp delSp modSp new mod modTransition setBg">
        <pc:chgData name="Srushti Waichal" userId="be892d0fd1c987a6" providerId="LiveId" clId="{32D7D8A2-91A1-4E62-867A-B07757B2997C}" dt="2024-12-03T21:32:35.664" v="2172"/>
        <pc:sldMkLst>
          <pc:docMk/>
          <pc:sldMk cId="2822636747" sldId="260"/>
        </pc:sldMkLst>
        <pc:spChg chg="mod">
          <ac:chgData name="Srushti Waichal" userId="be892d0fd1c987a6" providerId="LiveId" clId="{32D7D8A2-91A1-4E62-867A-B07757B2997C}" dt="2024-11-14T19:28:23.214" v="686" actId="1076"/>
          <ac:spMkLst>
            <pc:docMk/>
            <pc:sldMk cId="2822636747" sldId="260"/>
            <ac:spMk id="2" creationId="{AF8D6190-DC2A-676C-E15F-7EB01D25D4FE}"/>
          </ac:spMkLst>
        </pc:spChg>
        <pc:spChg chg="add del mod">
          <ac:chgData name="Srushti Waichal" userId="be892d0fd1c987a6" providerId="LiveId" clId="{32D7D8A2-91A1-4E62-867A-B07757B2997C}" dt="2024-11-14T19:24:32.172" v="668" actId="26606"/>
          <ac:spMkLst>
            <pc:docMk/>
            <pc:sldMk cId="2822636747" sldId="260"/>
            <ac:spMk id="3" creationId="{D62B5C95-3881-0764-8F14-DEE051ED2015}"/>
          </ac:spMkLst>
        </pc:spChg>
        <pc:spChg chg="add mod">
          <ac:chgData name="Srushti Waichal" userId="be892d0fd1c987a6" providerId="LiveId" clId="{32D7D8A2-91A1-4E62-867A-B07757B2997C}" dt="2024-11-14T20:49:23.700" v="727" actId="14100"/>
          <ac:spMkLst>
            <pc:docMk/>
            <pc:sldMk cId="2822636747" sldId="260"/>
            <ac:spMk id="6" creationId="{6303741E-60B7-6187-F080-3F452E50D143}"/>
          </ac:spMkLst>
        </pc:spChg>
        <pc:spChg chg="add del">
          <ac:chgData name="Srushti Waichal" userId="be892d0fd1c987a6" providerId="LiveId" clId="{32D7D8A2-91A1-4E62-867A-B07757B2997C}" dt="2024-11-14T19:22:34.796" v="635" actId="26606"/>
          <ac:spMkLst>
            <pc:docMk/>
            <pc:sldMk cId="2822636747" sldId="260"/>
            <ac:spMk id="7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2:34.796" v="635" actId="26606"/>
          <ac:spMkLst>
            <pc:docMk/>
            <pc:sldMk cId="2822636747" sldId="260"/>
            <ac:spMk id="8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19:22:34.796" v="635" actId="26606"/>
          <ac:spMkLst>
            <pc:docMk/>
            <pc:sldMk cId="2822636747" sldId="260"/>
            <ac:spMk id="9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19:19:30.471" v="610" actId="26606"/>
          <ac:spMkLst>
            <pc:docMk/>
            <pc:sldMk cId="2822636747" sldId="260"/>
            <ac:spMk id="10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3:07.568" v="637" actId="26606"/>
          <ac:spMkLst>
            <pc:docMk/>
            <pc:sldMk cId="2822636747" sldId="260"/>
            <ac:spMk id="11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19:30.471" v="610" actId="26606"/>
          <ac:spMkLst>
            <pc:docMk/>
            <pc:sldMk cId="2822636747" sldId="260"/>
            <ac:spMk id="12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19:23:07.568" v="637" actId="26606"/>
          <ac:spMkLst>
            <pc:docMk/>
            <pc:sldMk cId="2822636747" sldId="260"/>
            <ac:spMk id="13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19:19:30.471" v="610" actId="26606"/>
          <ac:spMkLst>
            <pc:docMk/>
            <pc:sldMk cId="2822636747" sldId="260"/>
            <ac:spMk id="14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19:23:07.568" v="637" actId="26606"/>
          <ac:spMkLst>
            <pc:docMk/>
            <pc:sldMk cId="2822636747" sldId="260"/>
            <ac:spMk id="15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19:19:33.563" v="612" actId="26606"/>
          <ac:spMkLst>
            <pc:docMk/>
            <pc:sldMk cId="2822636747" sldId="260"/>
            <ac:spMk id="16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19:19:33.563" v="612" actId="26606"/>
          <ac:spMkLst>
            <pc:docMk/>
            <pc:sldMk cId="2822636747" sldId="260"/>
            <ac:spMk id="17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19:33.563" v="612" actId="26606"/>
          <ac:spMkLst>
            <pc:docMk/>
            <pc:sldMk cId="2822636747" sldId="260"/>
            <ac:spMk id="18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19:19:33.563" v="612" actId="26606"/>
          <ac:spMkLst>
            <pc:docMk/>
            <pc:sldMk cId="2822636747" sldId="260"/>
            <ac:spMk id="19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19:23:35.963" v="653" actId="26606"/>
          <ac:spMkLst>
            <pc:docMk/>
            <pc:sldMk cId="2822636747" sldId="260"/>
            <ac:spMk id="20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19:35.046" v="614" actId="26606"/>
          <ac:spMkLst>
            <pc:docMk/>
            <pc:sldMk cId="2822636747" sldId="260"/>
            <ac:spMk id="21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19:35.046" v="614" actId="26606"/>
          <ac:spMkLst>
            <pc:docMk/>
            <pc:sldMk cId="2822636747" sldId="260"/>
            <ac:spMk id="22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19:19:35.046" v="614" actId="26606"/>
          <ac:spMkLst>
            <pc:docMk/>
            <pc:sldMk cId="2822636747" sldId="260"/>
            <ac:spMk id="23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19:23:35.963" v="653" actId="26606"/>
          <ac:spMkLst>
            <pc:docMk/>
            <pc:sldMk cId="2822636747" sldId="260"/>
            <ac:spMk id="24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19:20:14.990" v="624" actId="26606"/>
          <ac:spMkLst>
            <pc:docMk/>
            <pc:sldMk cId="2822636747" sldId="260"/>
            <ac:spMk id="2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0:14.990" v="624" actId="26606"/>
          <ac:spMkLst>
            <pc:docMk/>
            <pc:sldMk cId="2822636747" sldId="260"/>
            <ac:spMk id="26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19:20:14.990" v="624" actId="26606"/>
          <ac:spMkLst>
            <pc:docMk/>
            <pc:sldMk cId="2822636747" sldId="260"/>
            <ac:spMk id="27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19:20:14.990" v="624" actId="26606"/>
          <ac:spMkLst>
            <pc:docMk/>
            <pc:sldMk cId="2822636747" sldId="260"/>
            <ac:spMk id="28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19:23:35.963" v="653" actId="26606"/>
          <ac:spMkLst>
            <pc:docMk/>
            <pc:sldMk cId="2822636747" sldId="260"/>
            <ac:spMk id="29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19:19:56.766" v="619" actId="26606"/>
          <ac:spMkLst>
            <pc:docMk/>
            <pc:sldMk cId="2822636747" sldId="260"/>
            <ac:spMk id="3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4:32.172" v="668" actId="26606"/>
          <ac:spMkLst>
            <pc:docMk/>
            <pc:sldMk cId="2822636747" sldId="260"/>
            <ac:spMk id="34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19:56.766" v="619" actId="26606"/>
          <ac:spMkLst>
            <pc:docMk/>
            <pc:sldMk cId="2822636747" sldId="260"/>
            <ac:spMk id="35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19:24:32.172" v="668" actId="26606"/>
          <ac:spMkLst>
            <pc:docMk/>
            <pc:sldMk cId="2822636747" sldId="260"/>
            <ac:spMk id="36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19:19:56.766" v="619" actId="26606"/>
          <ac:spMkLst>
            <pc:docMk/>
            <pc:sldMk cId="2822636747" sldId="260"/>
            <ac:spMk id="37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19:24:32.172" v="668" actId="26606"/>
          <ac:spMkLst>
            <pc:docMk/>
            <pc:sldMk cId="2822636747" sldId="260"/>
            <ac:spMk id="38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19:20:13.107" v="623" actId="26606"/>
          <ac:spMkLst>
            <pc:docMk/>
            <pc:sldMk cId="2822636747" sldId="260"/>
            <ac:spMk id="39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0:13.107" v="623" actId="26606"/>
          <ac:spMkLst>
            <pc:docMk/>
            <pc:sldMk cId="2822636747" sldId="260"/>
            <ac:spMk id="40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19:20:13.107" v="623" actId="26606"/>
          <ac:spMkLst>
            <pc:docMk/>
            <pc:sldMk cId="2822636747" sldId="260"/>
            <ac:spMk id="41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19:24:19.134" v="659" actId="26606"/>
          <ac:spMkLst>
            <pc:docMk/>
            <pc:sldMk cId="2822636747" sldId="260"/>
            <ac:spMk id="4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4:19.134" v="659" actId="26606"/>
          <ac:spMkLst>
            <pc:docMk/>
            <pc:sldMk cId="2822636747" sldId="260"/>
            <ac:spMk id="45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19:24:19.134" v="659" actId="26606"/>
          <ac:spMkLst>
            <pc:docMk/>
            <pc:sldMk cId="2822636747" sldId="260"/>
            <ac:spMk id="47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19:24:23.548" v="661" actId="26606"/>
          <ac:spMkLst>
            <pc:docMk/>
            <pc:sldMk cId="2822636747" sldId="260"/>
            <ac:spMk id="49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4:23.548" v="661" actId="26606"/>
          <ac:spMkLst>
            <pc:docMk/>
            <pc:sldMk cId="2822636747" sldId="260"/>
            <ac:spMk id="50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19:24:23.548" v="661" actId="26606"/>
          <ac:spMkLst>
            <pc:docMk/>
            <pc:sldMk cId="2822636747" sldId="260"/>
            <ac:spMk id="51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19:24:25.620" v="663" actId="26606"/>
          <ac:spMkLst>
            <pc:docMk/>
            <pc:sldMk cId="2822636747" sldId="260"/>
            <ac:spMk id="5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4:25.620" v="663" actId="26606"/>
          <ac:spMkLst>
            <pc:docMk/>
            <pc:sldMk cId="2822636747" sldId="260"/>
            <ac:spMk id="54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19:24:25.620" v="663" actId="26606"/>
          <ac:spMkLst>
            <pc:docMk/>
            <pc:sldMk cId="2822636747" sldId="260"/>
            <ac:spMk id="55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19:24:27.158" v="665" actId="26606"/>
          <ac:spMkLst>
            <pc:docMk/>
            <pc:sldMk cId="2822636747" sldId="260"/>
            <ac:spMk id="58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4:27.158" v="665" actId="26606"/>
          <ac:spMkLst>
            <pc:docMk/>
            <pc:sldMk cId="2822636747" sldId="260"/>
            <ac:spMk id="59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19:24:27.158" v="665" actId="26606"/>
          <ac:spMkLst>
            <pc:docMk/>
            <pc:sldMk cId="2822636747" sldId="260"/>
            <ac:spMk id="60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19:24:32.157" v="667" actId="26606"/>
          <ac:spMkLst>
            <pc:docMk/>
            <pc:sldMk cId="2822636747" sldId="260"/>
            <ac:spMk id="6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19:24:32.157" v="667" actId="26606"/>
          <ac:spMkLst>
            <pc:docMk/>
            <pc:sldMk cId="2822636747" sldId="260"/>
            <ac:spMk id="64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19:24:32.157" v="667" actId="26606"/>
          <ac:spMkLst>
            <pc:docMk/>
            <pc:sldMk cId="2822636747" sldId="260"/>
            <ac:spMk id="65" creationId="{2C9F0975-851A-4FEC-B19A-6EC12C0D540C}"/>
          </ac:spMkLst>
        </pc:spChg>
        <pc:spChg chg="add">
          <ac:chgData name="Srushti Waichal" userId="be892d0fd1c987a6" providerId="LiveId" clId="{32D7D8A2-91A1-4E62-867A-B07757B2997C}" dt="2024-11-14T19:24:32.172" v="668" actId="26606"/>
          <ac:spMkLst>
            <pc:docMk/>
            <pc:sldMk cId="2822636747" sldId="260"/>
            <ac:spMk id="68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19:24:32.172" v="668" actId="26606"/>
          <ac:spMkLst>
            <pc:docMk/>
            <pc:sldMk cId="2822636747" sldId="260"/>
            <ac:spMk id="69" creationId="{6DA97320-228E-48F3-BCFA-423F983C8557}"/>
          </ac:spMkLst>
        </pc:spChg>
        <pc:spChg chg="add">
          <ac:chgData name="Srushti Waichal" userId="be892d0fd1c987a6" providerId="LiveId" clId="{32D7D8A2-91A1-4E62-867A-B07757B2997C}" dt="2024-11-14T19:24:32.172" v="668" actId="26606"/>
          <ac:spMkLst>
            <pc:docMk/>
            <pc:sldMk cId="2822636747" sldId="260"/>
            <ac:spMk id="70" creationId="{2C9F0975-851A-4FEC-B19A-6EC12C0D540C}"/>
          </ac:spMkLst>
        </pc:spChg>
        <pc:spChg chg="add mod">
          <ac:chgData name="Srushti Waichal" userId="be892d0fd1c987a6" providerId="LiveId" clId="{32D7D8A2-91A1-4E62-867A-B07757B2997C}" dt="2024-11-14T19:27:43.190" v="684" actId="403"/>
          <ac:spMkLst>
            <pc:docMk/>
            <pc:sldMk cId="2822636747" sldId="260"/>
            <ac:spMk id="71" creationId="{D62B5C95-3881-0764-8F14-DEE051ED2015}"/>
          </ac:spMkLst>
        </pc:spChg>
        <pc:graphicFrameChg chg="add del">
          <ac:chgData name="Srushti Waichal" userId="be892d0fd1c987a6" providerId="LiveId" clId="{32D7D8A2-91A1-4E62-867A-B07757B2997C}" dt="2024-11-14T19:24:25.620" v="663" actId="26606"/>
          <ac:graphicFrameMkLst>
            <pc:docMk/>
            <pc:sldMk cId="2822636747" sldId="260"/>
            <ac:graphicFrameMk id="56" creationId="{78CE0C5D-EFE3-91C6-CAA7-B9B8462E4C91}"/>
          </ac:graphicFrameMkLst>
        </pc:graphicFrameChg>
        <pc:graphicFrameChg chg="add del">
          <ac:chgData name="Srushti Waichal" userId="be892d0fd1c987a6" providerId="LiveId" clId="{32D7D8A2-91A1-4E62-867A-B07757B2997C}" dt="2024-11-14T19:24:27.158" v="665" actId="26606"/>
          <ac:graphicFrameMkLst>
            <pc:docMk/>
            <pc:sldMk cId="2822636747" sldId="260"/>
            <ac:graphicFrameMk id="61" creationId="{662978FB-F812-9745-9BB9-FB83FBAAF905}"/>
          </ac:graphicFrameMkLst>
        </pc:graphicFrameChg>
        <pc:graphicFrameChg chg="add del">
          <ac:chgData name="Srushti Waichal" userId="be892d0fd1c987a6" providerId="LiveId" clId="{32D7D8A2-91A1-4E62-867A-B07757B2997C}" dt="2024-11-14T19:24:32.157" v="667" actId="26606"/>
          <ac:graphicFrameMkLst>
            <pc:docMk/>
            <pc:sldMk cId="2822636747" sldId="260"/>
            <ac:graphicFrameMk id="66" creationId="{7C5A40E7-DCEF-3EEA-B6C4-A0602F3333E3}"/>
          </ac:graphicFrameMkLst>
        </pc:graphicFrameChg>
        <pc:picChg chg="add del mod ord modCrop">
          <ac:chgData name="Srushti Waichal" userId="be892d0fd1c987a6" providerId="LiveId" clId="{32D7D8A2-91A1-4E62-867A-B07757B2997C}" dt="2024-11-14T19:28:27.783" v="687" actId="1076"/>
          <ac:picMkLst>
            <pc:docMk/>
            <pc:sldMk cId="2822636747" sldId="260"/>
            <ac:picMk id="5" creationId="{10D61EEB-611F-6C08-5A57-2ADD06A2253C}"/>
          </ac:picMkLst>
        </pc:picChg>
      </pc:sldChg>
      <pc:sldChg chg="addSp delSp modSp new mod modTransition setBg modAnim">
        <pc:chgData name="Srushti Waichal" userId="be892d0fd1c987a6" providerId="LiveId" clId="{32D7D8A2-91A1-4E62-867A-B07757B2997C}" dt="2024-12-03T21:36:14.409" v="2184"/>
        <pc:sldMkLst>
          <pc:docMk/>
          <pc:sldMk cId="3815599838" sldId="261"/>
        </pc:sldMkLst>
        <pc:spChg chg="del mod">
          <ac:chgData name="Srushti Waichal" userId="be892d0fd1c987a6" providerId="LiveId" clId="{32D7D8A2-91A1-4E62-867A-B07757B2997C}" dt="2024-11-14T20:49:33.824" v="729" actId="478"/>
          <ac:spMkLst>
            <pc:docMk/>
            <pc:sldMk cId="3815599838" sldId="261"/>
            <ac:spMk id="2" creationId="{FBEEAF7C-026A-DA74-38E7-53B46B79CA72}"/>
          </ac:spMkLst>
        </pc:spChg>
        <pc:spChg chg="del">
          <ac:chgData name="Srushti Waichal" userId="be892d0fd1c987a6" providerId="LiveId" clId="{32D7D8A2-91A1-4E62-867A-B07757B2997C}" dt="2024-11-14T20:49:30.336" v="728" actId="478"/>
          <ac:spMkLst>
            <pc:docMk/>
            <pc:sldMk cId="3815599838" sldId="261"/>
            <ac:spMk id="3" creationId="{C4296838-97EC-D0FF-753D-54047C3AEF4F}"/>
          </ac:spMkLst>
        </pc:spChg>
        <pc:spChg chg="add del mod">
          <ac:chgData name="Srushti Waichal" userId="be892d0fd1c987a6" providerId="LiveId" clId="{32D7D8A2-91A1-4E62-867A-B07757B2997C}" dt="2024-11-14T21:00:15.695" v="981"/>
          <ac:spMkLst>
            <pc:docMk/>
            <pc:sldMk cId="3815599838" sldId="261"/>
            <ac:spMk id="4" creationId="{01231E2D-631E-D5AE-9ECD-B6EDBAB16D27}"/>
          </ac:spMkLst>
        </pc:spChg>
        <pc:spChg chg="add mod">
          <ac:chgData name="Srushti Waichal" userId="be892d0fd1c987a6" providerId="LiveId" clId="{32D7D8A2-91A1-4E62-867A-B07757B2997C}" dt="2024-11-14T21:09:49.013" v="1180" actId="207"/>
          <ac:spMkLst>
            <pc:docMk/>
            <pc:sldMk cId="3815599838" sldId="261"/>
            <ac:spMk id="5" creationId="{013790EB-5935-2396-A742-24A675AF5154}"/>
          </ac:spMkLst>
        </pc:spChg>
        <pc:spChg chg="add mod">
          <ac:chgData name="Srushti Waichal" userId="be892d0fd1c987a6" providerId="LiveId" clId="{32D7D8A2-91A1-4E62-867A-B07757B2997C}" dt="2024-11-14T21:12:11.115" v="1236" actId="20577"/>
          <ac:spMkLst>
            <pc:docMk/>
            <pc:sldMk cId="3815599838" sldId="261"/>
            <ac:spMk id="6" creationId="{FA2B862F-BE7E-90AB-E2F3-2A23D3423F91}"/>
          </ac:spMkLst>
        </pc:spChg>
        <pc:spChg chg="add mod">
          <ac:chgData name="Srushti Waichal" userId="be892d0fd1c987a6" providerId="LiveId" clId="{32D7D8A2-91A1-4E62-867A-B07757B2997C}" dt="2024-11-14T21:13:23.498" v="1243" actId="1076"/>
          <ac:spMkLst>
            <pc:docMk/>
            <pc:sldMk cId="3815599838" sldId="261"/>
            <ac:spMk id="9" creationId="{E8CFA144-9F16-F712-85FC-C32B430A85EF}"/>
          </ac:spMkLst>
        </pc:spChg>
        <pc:spChg chg="add del">
          <ac:chgData name="Srushti Waichal" userId="be892d0fd1c987a6" providerId="LiveId" clId="{32D7D8A2-91A1-4E62-867A-B07757B2997C}" dt="2024-11-14T21:05:44.009" v="1123" actId="26606"/>
          <ac:spMkLst>
            <pc:docMk/>
            <pc:sldMk cId="3815599838" sldId="261"/>
            <ac:spMk id="1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05:44.009" v="1123" actId="26606"/>
          <ac:spMkLst>
            <pc:docMk/>
            <pc:sldMk cId="3815599838" sldId="261"/>
            <ac:spMk id="15" creationId="{15A8DDA3-B4FC-D445-AA06-C92ABAE24BAB}"/>
          </ac:spMkLst>
        </pc:spChg>
        <pc:spChg chg="add del">
          <ac:chgData name="Srushti Waichal" userId="be892d0fd1c987a6" providerId="LiveId" clId="{32D7D8A2-91A1-4E62-867A-B07757B2997C}" dt="2024-11-14T21:05:44.009" v="1123" actId="26606"/>
          <ac:spMkLst>
            <pc:docMk/>
            <pc:sldMk cId="3815599838" sldId="261"/>
            <ac:spMk id="17" creationId="{9FD0692D-A304-5E4A-BCD9-C00690321FBC}"/>
          </ac:spMkLst>
        </pc:spChg>
        <pc:spChg chg="add">
          <ac:chgData name="Srushti Waichal" userId="be892d0fd1c987a6" providerId="LiveId" clId="{32D7D8A2-91A1-4E62-867A-B07757B2997C}" dt="2024-11-14T21:05:44.041" v="1124" actId="26606"/>
          <ac:spMkLst>
            <pc:docMk/>
            <pc:sldMk cId="3815599838" sldId="261"/>
            <ac:spMk id="19" creationId="{23BB7E73-E730-42EA-AACE-D1E323EA547E}"/>
          </ac:spMkLst>
        </pc:spChg>
        <pc:spChg chg="add">
          <ac:chgData name="Srushti Waichal" userId="be892d0fd1c987a6" providerId="LiveId" clId="{32D7D8A2-91A1-4E62-867A-B07757B2997C}" dt="2024-11-14T21:05:44.041" v="1124" actId="26606"/>
          <ac:spMkLst>
            <pc:docMk/>
            <pc:sldMk cId="3815599838" sldId="261"/>
            <ac:spMk id="20" creationId="{F1F6C2E9-B316-4410-88E5-74F044FC3575}"/>
          </ac:spMkLst>
        </pc:spChg>
        <pc:spChg chg="add">
          <ac:chgData name="Srushti Waichal" userId="be892d0fd1c987a6" providerId="LiveId" clId="{32D7D8A2-91A1-4E62-867A-B07757B2997C}" dt="2024-11-14T21:05:44.041" v="1124" actId="26606"/>
          <ac:spMkLst>
            <pc:docMk/>
            <pc:sldMk cId="3815599838" sldId="261"/>
            <ac:spMk id="21" creationId="{83D07262-43A6-451F-9B19-77B943C6399D}"/>
          </ac:spMkLst>
        </pc:spChg>
        <pc:picChg chg="add mod">
          <ac:chgData name="Srushti Waichal" userId="be892d0fd1c987a6" providerId="LiveId" clId="{32D7D8A2-91A1-4E62-867A-B07757B2997C}" dt="2024-11-14T21:08:12.678" v="1143" actId="1440"/>
          <ac:picMkLst>
            <pc:docMk/>
            <pc:sldMk cId="3815599838" sldId="261"/>
            <ac:picMk id="8" creationId="{9CBB61B3-900E-1A3B-AD0D-EAEDDB964361}"/>
          </ac:picMkLst>
        </pc:picChg>
      </pc:sldChg>
      <pc:sldChg chg="addSp delSp modSp new mod modTransition setBg modAnim">
        <pc:chgData name="Srushti Waichal" userId="be892d0fd1c987a6" providerId="LiveId" clId="{32D7D8A2-91A1-4E62-867A-B07757B2997C}" dt="2024-12-03T21:36:21.953" v="2185"/>
        <pc:sldMkLst>
          <pc:docMk/>
          <pc:sldMk cId="3891234292" sldId="262"/>
        </pc:sldMkLst>
        <pc:spChg chg="add del mod ord">
          <ac:chgData name="Srushti Waichal" userId="be892d0fd1c987a6" providerId="LiveId" clId="{32D7D8A2-91A1-4E62-867A-B07757B2997C}" dt="2024-11-14T21:22:14.415" v="1343" actId="478"/>
          <ac:spMkLst>
            <pc:docMk/>
            <pc:sldMk cId="3891234292" sldId="262"/>
            <ac:spMk id="2" creationId="{C1C83229-C25B-8AE6-5AC9-3E41EB86F597}"/>
          </ac:spMkLst>
        </pc:spChg>
        <pc:spChg chg="add mod">
          <ac:chgData name="Srushti Waichal" userId="be892d0fd1c987a6" providerId="LiveId" clId="{32D7D8A2-91A1-4E62-867A-B07757B2997C}" dt="2024-11-14T21:21:26.779" v="1319" actId="207"/>
          <ac:spMkLst>
            <pc:docMk/>
            <pc:sldMk cId="3891234292" sldId="262"/>
            <ac:spMk id="3" creationId="{E3055EBA-B708-A1D8-0FDA-921DABAD8574}"/>
          </ac:spMkLst>
        </pc:spChg>
        <pc:spChg chg="add del mod">
          <ac:chgData name="Srushti Waichal" userId="be892d0fd1c987a6" providerId="LiveId" clId="{32D7D8A2-91A1-4E62-867A-B07757B2997C}" dt="2024-11-14T21:15:25.204" v="1247" actId="478"/>
          <ac:spMkLst>
            <pc:docMk/>
            <pc:sldMk cId="3891234292" sldId="262"/>
            <ac:spMk id="4" creationId="{1515B380-CFA1-5D3D-E7CF-BDA2C4345437}"/>
          </ac:spMkLst>
        </pc:spChg>
        <pc:spChg chg="add">
          <ac:chgData name="Srushti Waichal" userId="be892d0fd1c987a6" providerId="LiveId" clId="{32D7D8A2-91A1-4E62-867A-B07757B2997C}" dt="2024-11-14T21:15:17.859" v="1245"/>
          <ac:spMkLst>
            <pc:docMk/>
            <pc:sldMk cId="3891234292" sldId="262"/>
            <ac:spMk id="5" creationId="{C4CFF51B-7962-E803-1D1A-2F743AA43CEE}"/>
          </ac:spMkLst>
        </pc:spChg>
        <pc:spChg chg="add">
          <ac:chgData name="Srushti Waichal" userId="be892d0fd1c987a6" providerId="LiveId" clId="{32D7D8A2-91A1-4E62-867A-B07757B2997C}" dt="2024-11-14T21:15:21.535" v="1246"/>
          <ac:spMkLst>
            <pc:docMk/>
            <pc:sldMk cId="3891234292" sldId="262"/>
            <ac:spMk id="6" creationId="{A0F2444A-56FC-89A2-BABB-69F31C347163}"/>
          </ac:spMkLst>
        </pc:spChg>
        <pc:spChg chg="add del mod">
          <ac:chgData name="Srushti Waichal" userId="be892d0fd1c987a6" providerId="LiveId" clId="{32D7D8A2-91A1-4E62-867A-B07757B2997C}" dt="2024-11-14T21:15:38.490" v="1252"/>
          <ac:spMkLst>
            <pc:docMk/>
            <pc:sldMk cId="3891234292" sldId="262"/>
            <ac:spMk id="7" creationId="{16856D5B-2417-C630-2571-DDBC18D034A6}"/>
          </ac:spMkLst>
        </pc:spChg>
        <pc:spChg chg="add del mod">
          <ac:chgData name="Srushti Waichal" userId="be892d0fd1c987a6" providerId="LiveId" clId="{32D7D8A2-91A1-4E62-867A-B07757B2997C}" dt="2024-11-14T21:15:48.130" v="1254" actId="478"/>
          <ac:spMkLst>
            <pc:docMk/>
            <pc:sldMk cId="3891234292" sldId="262"/>
            <ac:spMk id="8" creationId="{33E0070B-7AED-6B5B-F90F-2AEEA8CD99D5}"/>
          </ac:spMkLst>
        </pc:spChg>
        <pc:spChg chg="add del mod">
          <ac:chgData name="Srushti Waichal" userId="be892d0fd1c987a6" providerId="LiveId" clId="{32D7D8A2-91A1-4E62-867A-B07757B2997C}" dt="2024-11-14T21:16:02.547" v="1258"/>
          <ac:spMkLst>
            <pc:docMk/>
            <pc:sldMk cId="3891234292" sldId="262"/>
            <ac:spMk id="9" creationId="{AD848B8B-93F6-23F1-B8E8-7C0015331CFE}"/>
          </ac:spMkLst>
        </pc:spChg>
        <pc:spChg chg="add mod ord">
          <ac:chgData name="Srushti Waichal" userId="be892d0fd1c987a6" providerId="LiveId" clId="{32D7D8A2-91A1-4E62-867A-B07757B2997C}" dt="2024-11-14T21:34:40.913" v="1456" actId="1076"/>
          <ac:spMkLst>
            <pc:docMk/>
            <pc:sldMk cId="3891234292" sldId="262"/>
            <ac:spMk id="10" creationId="{B649AD1D-9924-681B-1B45-A21844F7E188}"/>
          </ac:spMkLst>
        </pc:spChg>
        <pc:spChg chg="add mod">
          <ac:chgData name="Srushti Waichal" userId="be892d0fd1c987a6" providerId="LiveId" clId="{32D7D8A2-91A1-4E62-867A-B07757B2997C}" dt="2024-11-14T21:37:41.181" v="1472" actId="1076"/>
          <ac:spMkLst>
            <pc:docMk/>
            <pc:sldMk cId="3891234292" sldId="262"/>
            <ac:spMk id="13" creationId="{79F5586C-8002-C582-B3F3-AA017127B816}"/>
          </ac:spMkLst>
        </pc:spChg>
        <pc:spChg chg="add del">
          <ac:chgData name="Srushti Waichal" userId="be892d0fd1c987a6" providerId="LiveId" clId="{32D7D8A2-91A1-4E62-867A-B07757B2997C}" dt="2024-11-14T21:18:14.058" v="1277" actId="26606"/>
          <ac:spMkLst>
            <pc:docMk/>
            <pc:sldMk cId="3891234292" sldId="262"/>
            <ac:spMk id="17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14.058" v="1277" actId="26606"/>
          <ac:spMkLst>
            <pc:docMk/>
            <pc:sldMk cId="3891234292" sldId="262"/>
            <ac:spMk id="19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14.058" v="1277" actId="26606"/>
          <ac:spMkLst>
            <pc:docMk/>
            <pc:sldMk cId="3891234292" sldId="262"/>
            <ac:spMk id="21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14.058" v="1277" actId="26606"/>
          <ac:spMkLst>
            <pc:docMk/>
            <pc:sldMk cId="3891234292" sldId="262"/>
            <ac:spMk id="23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21:18:14.058" v="1277" actId="26606"/>
          <ac:spMkLst>
            <pc:docMk/>
            <pc:sldMk cId="3891234292" sldId="262"/>
            <ac:spMk id="25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21:18:16.193" v="1279" actId="26606"/>
          <ac:spMkLst>
            <pc:docMk/>
            <pc:sldMk cId="3891234292" sldId="262"/>
            <ac:spMk id="27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16.193" v="1279" actId="26606"/>
          <ac:spMkLst>
            <pc:docMk/>
            <pc:sldMk cId="3891234292" sldId="262"/>
            <ac:spMk id="28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16.193" v="1279" actId="26606"/>
          <ac:spMkLst>
            <pc:docMk/>
            <pc:sldMk cId="3891234292" sldId="262"/>
            <ac:spMk id="29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16.193" v="1279" actId="26606"/>
          <ac:spMkLst>
            <pc:docMk/>
            <pc:sldMk cId="3891234292" sldId="262"/>
            <ac:spMk id="30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18:16.193" v="1279" actId="26606"/>
          <ac:spMkLst>
            <pc:docMk/>
            <pc:sldMk cId="3891234292" sldId="262"/>
            <ac:spMk id="31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18:17.452" v="1281" actId="26606"/>
          <ac:spMkLst>
            <pc:docMk/>
            <pc:sldMk cId="3891234292" sldId="262"/>
            <ac:spMk id="33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17.452" v="1281" actId="26606"/>
          <ac:spMkLst>
            <pc:docMk/>
            <pc:sldMk cId="3891234292" sldId="262"/>
            <ac:spMk id="34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17.452" v="1281" actId="26606"/>
          <ac:spMkLst>
            <pc:docMk/>
            <pc:sldMk cId="3891234292" sldId="262"/>
            <ac:spMk id="3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17.452" v="1281" actId="26606"/>
          <ac:spMkLst>
            <pc:docMk/>
            <pc:sldMk cId="3891234292" sldId="262"/>
            <ac:spMk id="36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18:17.452" v="1281" actId="26606"/>
          <ac:spMkLst>
            <pc:docMk/>
            <pc:sldMk cId="3891234292" sldId="262"/>
            <ac:spMk id="37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18:22.300" v="1283" actId="26606"/>
          <ac:spMkLst>
            <pc:docMk/>
            <pc:sldMk cId="3891234292" sldId="262"/>
            <ac:spMk id="39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22.300" v="1283" actId="26606"/>
          <ac:spMkLst>
            <pc:docMk/>
            <pc:sldMk cId="3891234292" sldId="262"/>
            <ac:spMk id="40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22.300" v="1283" actId="26606"/>
          <ac:spMkLst>
            <pc:docMk/>
            <pc:sldMk cId="3891234292" sldId="262"/>
            <ac:spMk id="41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22.300" v="1283" actId="26606"/>
          <ac:spMkLst>
            <pc:docMk/>
            <pc:sldMk cId="3891234292" sldId="262"/>
            <ac:spMk id="42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18:22.300" v="1283" actId="26606"/>
          <ac:spMkLst>
            <pc:docMk/>
            <pc:sldMk cId="3891234292" sldId="262"/>
            <ac:spMk id="43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18:24.242" v="1285" actId="26606"/>
          <ac:spMkLst>
            <pc:docMk/>
            <pc:sldMk cId="3891234292" sldId="262"/>
            <ac:spMk id="45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24.242" v="1285" actId="26606"/>
          <ac:spMkLst>
            <pc:docMk/>
            <pc:sldMk cId="3891234292" sldId="262"/>
            <ac:spMk id="46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24.242" v="1285" actId="26606"/>
          <ac:spMkLst>
            <pc:docMk/>
            <pc:sldMk cId="3891234292" sldId="262"/>
            <ac:spMk id="47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24.242" v="1285" actId="26606"/>
          <ac:spMkLst>
            <pc:docMk/>
            <pc:sldMk cId="3891234292" sldId="262"/>
            <ac:spMk id="48" creationId="{15A8DDA3-B4FC-D445-AA06-C92ABAE24BAB}"/>
          </ac:spMkLst>
        </pc:spChg>
        <pc:spChg chg="add del">
          <ac:chgData name="Srushti Waichal" userId="be892d0fd1c987a6" providerId="LiveId" clId="{32D7D8A2-91A1-4E62-867A-B07757B2997C}" dt="2024-11-14T21:18:24.242" v="1285" actId="26606"/>
          <ac:spMkLst>
            <pc:docMk/>
            <pc:sldMk cId="3891234292" sldId="262"/>
            <ac:spMk id="49" creationId="{9FD0692D-A304-5E4A-BCD9-C00690321FBC}"/>
          </ac:spMkLst>
        </pc:spChg>
        <pc:spChg chg="add del">
          <ac:chgData name="Srushti Waichal" userId="be892d0fd1c987a6" providerId="LiveId" clId="{32D7D8A2-91A1-4E62-867A-B07757B2997C}" dt="2024-11-14T21:18:28.494" v="1287" actId="26606"/>
          <ac:spMkLst>
            <pc:docMk/>
            <pc:sldMk cId="3891234292" sldId="262"/>
            <ac:spMk id="5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28.494" v="1287" actId="26606"/>
          <ac:spMkLst>
            <pc:docMk/>
            <pc:sldMk cId="3891234292" sldId="262"/>
            <ac:spMk id="52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28.494" v="1287" actId="26606"/>
          <ac:spMkLst>
            <pc:docMk/>
            <pc:sldMk cId="3891234292" sldId="262"/>
            <ac:spMk id="5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28.494" v="1287" actId="26606"/>
          <ac:spMkLst>
            <pc:docMk/>
            <pc:sldMk cId="3891234292" sldId="262"/>
            <ac:spMk id="54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18:28.494" v="1287" actId="26606"/>
          <ac:spMkLst>
            <pc:docMk/>
            <pc:sldMk cId="3891234292" sldId="262"/>
            <ac:spMk id="55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18:30.367" v="1289" actId="26606"/>
          <ac:spMkLst>
            <pc:docMk/>
            <pc:sldMk cId="3891234292" sldId="262"/>
            <ac:spMk id="57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30.367" v="1289" actId="26606"/>
          <ac:spMkLst>
            <pc:docMk/>
            <pc:sldMk cId="3891234292" sldId="262"/>
            <ac:spMk id="58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30.367" v="1289" actId="26606"/>
          <ac:spMkLst>
            <pc:docMk/>
            <pc:sldMk cId="3891234292" sldId="262"/>
            <ac:spMk id="59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30.367" v="1289" actId="26606"/>
          <ac:spMkLst>
            <pc:docMk/>
            <pc:sldMk cId="3891234292" sldId="262"/>
            <ac:spMk id="60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18:30.367" v="1289" actId="26606"/>
          <ac:spMkLst>
            <pc:docMk/>
            <pc:sldMk cId="3891234292" sldId="262"/>
            <ac:spMk id="61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18:32.171" v="1291" actId="26606"/>
          <ac:spMkLst>
            <pc:docMk/>
            <pc:sldMk cId="3891234292" sldId="262"/>
            <ac:spMk id="63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32.171" v="1291" actId="26606"/>
          <ac:spMkLst>
            <pc:docMk/>
            <pc:sldMk cId="3891234292" sldId="262"/>
            <ac:spMk id="64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32.171" v="1291" actId="26606"/>
          <ac:spMkLst>
            <pc:docMk/>
            <pc:sldMk cId="3891234292" sldId="262"/>
            <ac:spMk id="6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32.171" v="1291" actId="26606"/>
          <ac:spMkLst>
            <pc:docMk/>
            <pc:sldMk cId="3891234292" sldId="262"/>
            <ac:spMk id="66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21:18:32.171" v="1291" actId="26606"/>
          <ac:spMkLst>
            <pc:docMk/>
            <pc:sldMk cId="3891234292" sldId="262"/>
            <ac:spMk id="67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21:18:37.461" v="1293" actId="26606"/>
          <ac:spMkLst>
            <pc:docMk/>
            <pc:sldMk cId="3891234292" sldId="262"/>
            <ac:spMk id="69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37.461" v="1293" actId="26606"/>
          <ac:spMkLst>
            <pc:docMk/>
            <pc:sldMk cId="3891234292" sldId="262"/>
            <ac:spMk id="70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37.461" v="1293" actId="26606"/>
          <ac:spMkLst>
            <pc:docMk/>
            <pc:sldMk cId="3891234292" sldId="262"/>
            <ac:spMk id="71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37.461" v="1293" actId="26606"/>
          <ac:spMkLst>
            <pc:docMk/>
            <pc:sldMk cId="3891234292" sldId="262"/>
            <ac:spMk id="72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21:18:37.461" v="1293" actId="26606"/>
          <ac:spMkLst>
            <pc:docMk/>
            <pc:sldMk cId="3891234292" sldId="262"/>
            <ac:spMk id="73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21:18:46.409" v="1295" actId="26606"/>
          <ac:spMkLst>
            <pc:docMk/>
            <pc:sldMk cId="3891234292" sldId="262"/>
            <ac:spMk id="75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46.409" v="1295" actId="26606"/>
          <ac:spMkLst>
            <pc:docMk/>
            <pc:sldMk cId="3891234292" sldId="262"/>
            <ac:spMk id="76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46.409" v="1295" actId="26606"/>
          <ac:spMkLst>
            <pc:docMk/>
            <pc:sldMk cId="3891234292" sldId="262"/>
            <ac:spMk id="77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46.409" v="1295" actId="26606"/>
          <ac:spMkLst>
            <pc:docMk/>
            <pc:sldMk cId="3891234292" sldId="262"/>
            <ac:spMk id="78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21:18:46.409" v="1295" actId="26606"/>
          <ac:spMkLst>
            <pc:docMk/>
            <pc:sldMk cId="3891234292" sldId="262"/>
            <ac:spMk id="79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21:18:53.115" v="1297" actId="26606"/>
          <ac:spMkLst>
            <pc:docMk/>
            <pc:sldMk cId="3891234292" sldId="262"/>
            <ac:spMk id="8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8:53.115" v="1297" actId="26606"/>
          <ac:spMkLst>
            <pc:docMk/>
            <pc:sldMk cId="3891234292" sldId="262"/>
            <ac:spMk id="82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8:53.115" v="1297" actId="26606"/>
          <ac:spMkLst>
            <pc:docMk/>
            <pc:sldMk cId="3891234292" sldId="262"/>
            <ac:spMk id="8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8:53.115" v="1297" actId="26606"/>
          <ac:spMkLst>
            <pc:docMk/>
            <pc:sldMk cId="3891234292" sldId="262"/>
            <ac:spMk id="84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18:53.115" v="1297" actId="26606"/>
          <ac:spMkLst>
            <pc:docMk/>
            <pc:sldMk cId="3891234292" sldId="262"/>
            <ac:spMk id="85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87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88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89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90" creationId="{07D40D60-A371-3746-AE79-A8A0DA64CDAF}"/>
          </ac:spMkLst>
        </pc:spChg>
        <pc:spChg chg="add del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91" creationId="{525EC29A-9786-924D-875A-91FAF9B12697}"/>
          </ac:spMkLst>
        </pc:spChg>
        <pc:spChg chg="add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96" creationId="{CCC95119-6D9D-3542-9E0E-4171B33DC9CA}"/>
          </ac:spMkLst>
        </pc:spChg>
        <pc:spChg chg="add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98" creationId="{EFC92F19-7317-314C-81B7-43B8B687F4E4}"/>
          </ac:spMkLst>
        </pc:spChg>
        <pc:spChg chg="add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100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102" creationId="{D8C68F39-5E8A-844C-A8FD-394F253C1E5F}"/>
          </ac:spMkLst>
        </pc:spChg>
        <pc:spChg chg="add">
          <ac:chgData name="Srushti Waichal" userId="be892d0fd1c987a6" providerId="LiveId" clId="{32D7D8A2-91A1-4E62-867A-B07757B2997C}" dt="2024-11-14T21:19:20.393" v="1304" actId="26606"/>
          <ac:spMkLst>
            <pc:docMk/>
            <pc:sldMk cId="3891234292" sldId="262"/>
            <ac:spMk id="104" creationId="{BC583CEB-AC2B-2640-94F6-5958E6BC5BAB}"/>
          </ac:spMkLst>
        </pc:spChg>
        <pc:picChg chg="add del mod">
          <ac:chgData name="Srushti Waichal" userId="be892d0fd1c987a6" providerId="LiveId" clId="{32D7D8A2-91A1-4E62-867A-B07757B2997C}" dt="2024-11-14T21:32:32.707" v="1430" actId="21"/>
          <ac:picMkLst>
            <pc:docMk/>
            <pc:sldMk cId="3891234292" sldId="262"/>
            <ac:picMk id="12" creationId="{024E340F-649B-7D6D-A055-452777DF25D4}"/>
          </ac:picMkLst>
        </pc:picChg>
        <pc:picChg chg="add mod">
          <ac:chgData name="Srushti Waichal" userId="be892d0fd1c987a6" providerId="LiveId" clId="{32D7D8A2-91A1-4E62-867A-B07757B2997C}" dt="2024-11-14T21:37:33.415" v="1471" actId="1076"/>
          <ac:picMkLst>
            <pc:docMk/>
            <pc:sldMk cId="3891234292" sldId="262"/>
            <ac:picMk id="14" creationId="{024E340F-649B-7D6D-A055-452777DF25D4}"/>
          </ac:picMkLst>
        </pc:picChg>
      </pc:sldChg>
      <pc:sldChg chg="addSp modSp new del">
        <pc:chgData name="Srushti Waichal" userId="be892d0fd1c987a6" providerId="LiveId" clId="{32D7D8A2-91A1-4E62-867A-B07757B2997C}" dt="2024-11-14T20:52:08.034" v="796" actId="47"/>
        <pc:sldMkLst>
          <pc:docMk/>
          <pc:sldMk cId="1655851174" sldId="263"/>
        </pc:sldMkLst>
        <pc:spChg chg="add mod">
          <ac:chgData name="Srushti Waichal" userId="be892d0fd1c987a6" providerId="LiveId" clId="{32D7D8A2-91A1-4E62-867A-B07757B2997C}" dt="2024-11-14T20:52:03.186" v="795"/>
          <ac:spMkLst>
            <pc:docMk/>
            <pc:sldMk cId="1655851174" sldId="263"/>
            <ac:spMk id="2" creationId="{B9FE9BF0-DCDF-EDCC-2E64-C4B198252792}"/>
          </ac:spMkLst>
        </pc:spChg>
        <pc:spChg chg="add mod">
          <ac:chgData name="Srushti Waichal" userId="be892d0fd1c987a6" providerId="LiveId" clId="{32D7D8A2-91A1-4E62-867A-B07757B2997C}" dt="2024-11-14T20:51:59.811" v="794"/>
          <ac:spMkLst>
            <pc:docMk/>
            <pc:sldMk cId="1655851174" sldId="263"/>
            <ac:spMk id="3" creationId="{3433507F-54E1-AEA1-6556-641441E80D35}"/>
          </ac:spMkLst>
        </pc:spChg>
      </pc:sldChg>
      <pc:sldChg chg="addSp delSp modSp new del mod ord">
        <pc:chgData name="Srushti Waichal" userId="be892d0fd1c987a6" providerId="LiveId" clId="{32D7D8A2-91A1-4E62-867A-B07757B2997C}" dt="2024-11-14T21:37:24.383" v="1469" actId="47"/>
        <pc:sldMkLst>
          <pc:docMk/>
          <pc:sldMk cId="3550743167" sldId="263"/>
        </pc:sldMkLst>
        <pc:spChg chg="del mod">
          <ac:chgData name="Srushti Waichal" userId="be892d0fd1c987a6" providerId="LiveId" clId="{32D7D8A2-91A1-4E62-867A-B07757B2997C}" dt="2024-11-14T21:30:57.698" v="1420" actId="478"/>
          <ac:spMkLst>
            <pc:docMk/>
            <pc:sldMk cId="3550743167" sldId="263"/>
            <ac:spMk id="2" creationId="{2AC6B72E-78DF-F86E-43CB-7EEE6DCB83DE}"/>
          </ac:spMkLst>
        </pc:spChg>
        <pc:spChg chg="del">
          <ac:chgData name="Srushti Waichal" userId="be892d0fd1c987a6" providerId="LiveId" clId="{32D7D8A2-91A1-4E62-867A-B07757B2997C}" dt="2024-11-14T20:53:33.282" v="824" actId="478"/>
          <ac:spMkLst>
            <pc:docMk/>
            <pc:sldMk cId="3550743167" sldId="263"/>
            <ac:spMk id="3" creationId="{1CB6A3E1-3699-519D-1A88-3AE8BA6617E5}"/>
          </ac:spMkLst>
        </pc:spChg>
        <pc:spChg chg="add del mod">
          <ac:chgData name="Srushti Waichal" userId="be892d0fd1c987a6" providerId="LiveId" clId="{32D7D8A2-91A1-4E62-867A-B07757B2997C}" dt="2024-11-14T21:31:11.720" v="1423" actId="1076"/>
          <ac:spMkLst>
            <pc:docMk/>
            <pc:sldMk cId="3550743167" sldId="263"/>
            <ac:spMk id="4" creationId="{4381AD70-5F27-5C2D-9901-F62F52D3D75D}"/>
          </ac:spMkLst>
        </pc:spChg>
        <pc:spChg chg="add mod">
          <ac:chgData name="Srushti Waichal" userId="be892d0fd1c987a6" providerId="LiveId" clId="{32D7D8A2-91A1-4E62-867A-B07757B2997C}" dt="2024-11-14T21:31:08.205" v="1422" actId="1076"/>
          <ac:spMkLst>
            <pc:docMk/>
            <pc:sldMk cId="3550743167" sldId="263"/>
            <ac:spMk id="5" creationId="{40FBC805-3230-D727-42DC-87E5071A9007}"/>
          </ac:spMkLst>
        </pc:spChg>
        <pc:spChg chg="add">
          <ac:chgData name="Srushti Waichal" userId="be892d0fd1c987a6" providerId="LiveId" clId="{32D7D8A2-91A1-4E62-867A-B07757B2997C}" dt="2024-11-14T21:29:22.675" v="1406"/>
          <ac:spMkLst>
            <pc:docMk/>
            <pc:sldMk cId="3550743167" sldId="263"/>
            <ac:spMk id="6" creationId="{043600D2-6DBD-742D-B438-30D9CED3CAD7}"/>
          </ac:spMkLst>
        </pc:spChg>
        <pc:spChg chg="add del mod">
          <ac:chgData name="Srushti Waichal" userId="be892d0fd1c987a6" providerId="LiveId" clId="{32D7D8A2-91A1-4E62-867A-B07757B2997C}" dt="2024-11-14T21:29:40.303" v="1409" actId="478"/>
          <ac:spMkLst>
            <pc:docMk/>
            <pc:sldMk cId="3550743167" sldId="263"/>
            <ac:spMk id="7" creationId="{653D5426-E6E5-07D4-FC6B-22FF50C65A70}"/>
          </ac:spMkLst>
        </pc:spChg>
        <pc:spChg chg="add del mod">
          <ac:chgData name="Srushti Waichal" userId="be892d0fd1c987a6" providerId="LiveId" clId="{32D7D8A2-91A1-4E62-867A-B07757B2997C}" dt="2024-11-14T21:30:19.773" v="1416" actId="478"/>
          <ac:spMkLst>
            <pc:docMk/>
            <pc:sldMk cId="3550743167" sldId="263"/>
            <ac:spMk id="8" creationId="{807403B1-A2FE-92D8-1988-FC234EDE3A15}"/>
          </ac:spMkLst>
        </pc:spChg>
        <pc:spChg chg="add del mod">
          <ac:chgData name="Srushti Waichal" userId="be892d0fd1c987a6" providerId="LiveId" clId="{32D7D8A2-91A1-4E62-867A-B07757B2997C}" dt="2024-11-14T21:30:59.963" v="1421" actId="478"/>
          <ac:spMkLst>
            <pc:docMk/>
            <pc:sldMk cId="3550743167" sldId="263"/>
            <ac:spMk id="10" creationId="{A0D52FD5-0886-A292-A81C-F1374BB342C3}"/>
          </ac:spMkLst>
        </pc:spChg>
        <pc:spChg chg="add mod">
          <ac:chgData name="Srushti Waichal" userId="be892d0fd1c987a6" providerId="LiveId" clId="{32D7D8A2-91A1-4E62-867A-B07757B2997C}" dt="2024-11-14T21:33:22.567" v="1438" actId="21"/>
          <ac:spMkLst>
            <pc:docMk/>
            <pc:sldMk cId="3550743167" sldId="263"/>
            <ac:spMk id="11" creationId="{C6374ECE-41CF-97FB-5F7B-303CF5C88A54}"/>
          </ac:spMkLst>
        </pc:spChg>
        <pc:spChg chg="add del mod">
          <ac:chgData name="Srushti Waichal" userId="be892d0fd1c987a6" providerId="LiveId" clId="{32D7D8A2-91A1-4E62-867A-B07757B2997C}" dt="2024-11-14T21:32:41.370" v="1432" actId="21"/>
          <ac:spMkLst>
            <pc:docMk/>
            <pc:sldMk cId="3550743167" sldId="263"/>
            <ac:spMk id="13" creationId="{79F5586C-8002-C582-B3F3-AA017127B816}"/>
          </ac:spMkLst>
        </pc:spChg>
        <pc:picChg chg="add del mod">
          <ac:chgData name="Srushti Waichal" userId="be892d0fd1c987a6" providerId="LiveId" clId="{32D7D8A2-91A1-4E62-867A-B07757B2997C}" dt="2024-11-14T21:37:19.061" v="1468" actId="21"/>
          <ac:picMkLst>
            <pc:docMk/>
            <pc:sldMk cId="3550743167" sldId="263"/>
            <ac:picMk id="14" creationId="{024E340F-649B-7D6D-A055-452777DF25D4}"/>
          </ac:picMkLst>
        </pc:picChg>
      </pc:sldChg>
      <pc:sldChg chg="addSp delSp modSp new del mod">
        <pc:chgData name="Srushti Waichal" userId="be892d0fd1c987a6" providerId="LiveId" clId="{32D7D8A2-91A1-4E62-867A-B07757B2997C}" dt="2024-11-14T21:40:42.885" v="1487" actId="47"/>
        <pc:sldMkLst>
          <pc:docMk/>
          <pc:sldMk cId="2499503497" sldId="264"/>
        </pc:sldMkLst>
        <pc:spChg chg="add mod">
          <ac:chgData name="Srushti Waichal" userId="be892d0fd1c987a6" providerId="LiveId" clId="{32D7D8A2-91A1-4E62-867A-B07757B2997C}" dt="2024-11-14T20:54:29.368" v="864" actId="27636"/>
          <ac:spMkLst>
            <pc:docMk/>
            <pc:sldMk cId="2499503497" sldId="264"/>
            <ac:spMk id="2" creationId="{FE0A8288-3C65-C349-C9C9-F6A8CC7153EF}"/>
          </ac:spMkLst>
        </pc:spChg>
        <pc:spChg chg="add mod">
          <ac:chgData name="Srushti Waichal" userId="be892d0fd1c987a6" providerId="LiveId" clId="{32D7D8A2-91A1-4E62-867A-B07757B2997C}" dt="2024-11-14T20:54:01.226" v="845" actId="20577"/>
          <ac:spMkLst>
            <pc:docMk/>
            <pc:sldMk cId="2499503497" sldId="264"/>
            <ac:spMk id="3" creationId="{D7F1DA47-0DC8-3432-27D0-730D87690B23}"/>
          </ac:spMkLst>
        </pc:spChg>
        <pc:spChg chg="add del mod">
          <ac:chgData name="Srushti Waichal" userId="be892d0fd1c987a6" providerId="LiveId" clId="{32D7D8A2-91A1-4E62-867A-B07757B2997C}" dt="2024-11-14T20:53:53.646" v="828" actId="478"/>
          <ac:spMkLst>
            <pc:docMk/>
            <pc:sldMk cId="2499503497" sldId="264"/>
            <ac:spMk id="4" creationId="{80783219-6E4C-AC73-7139-9A007BDB27D9}"/>
          </ac:spMkLst>
        </pc:spChg>
        <pc:spChg chg="add del mod">
          <ac:chgData name="Srushti Waichal" userId="be892d0fd1c987a6" providerId="LiveId" clId="{32D7D8A2-91A1-4E62-867A-B07757B2997C}" dt="2024-11-14T20:53:53.646" v="828" actId="478"/>
          <ac:spMkLst>
            <pc:docMk/>
            <pc:sldMk cId="2499503497" sldId="264"/>
            <ac:spMk id="5" creationId="{14952EF7-62D7-CD8C-36B4-75A816F61D46}"/>
          </ac:spMkLst>
        </pc:spChg>
      </pc:sldChg>
      <pc:sldChg chg="addSp delSp modSp new mod modTransition setBg modAnim">
        <pc:chgData name="Srushti Waichal" userId="be892d0fd1c987a6" providerId="LiveId" clId="{32D7D8A2-91A1-4E62-867A-B07757B2997C}" dt="2024-12-03T21:36:44.466" v="2188"/>
        <pc:sldMkLst>
          <pc:docMk/>
          <pc:sldMk cId="2269707280" sldId="265"/>
        </pc:sldMkLst>
        <pc:spChg chg="mod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2" creationId="{85922F6D-37DB-C86D-F07A-F3286E8B9F26}"/>
          </ac:spMkLst>
        </pc:spChg>
        <pc:spChg chg="add mod ord">
          <ac:chgData name="Srushti Waichal" userId="be892d0fd1c987a6" providerId="LiveId" clId="{32D7D8A2-91A1-4E62-867A-B07757B2997C}" dt="2024-11-14T22:12:56.907" v="1663" actId="20577"/>
          <ac:spMkLst>
            <pc:docMk/>
            <pc:sldMk cId="2269707280" sldId="265"/>
            <ac:spMk id="4" creationId="{9EC50B30-1948-8A63-A178-B5111E21C40D}"/>
          </ac:spMkLst>
        </pc:spChg>
        <pc:spChg chg="add del">
          <ac:chgData name="Srushti Waichal" userId="be892d0fd1c987a6" providerId="LiveId" clId="{32D7D8A2-91A1-4E62-867A-B07757B2997C}" dt="2024-11-14T22:10:25.425" v="1635" actId="26606"/>
          <ac:spMkLst>
            <pc:docMk/>
            <pc:sldMk cId="2269707280" sldId="265"/>
            <ac:spMk id="10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10:25.425" v="1635" actId="26606"/>
          <ac:spMkLst>
            <pc:docMk/>
            <pc:sldMk cId="2269707280" sldId="265"/>
            <ac:spMk id="12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10:25.425" v="1635" actId="26606"/>
          <ac:spMkLst>
            <pc:docMk/>
            <pc:sldMk cId="2269707280" sldId="265"/>
            <ac:spMk id="14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10:25.425" v="1635" actId="26606"/>
          <ac:spMkLst>
            <pc:docMk/>
            <pc:sldMk cId="2269707280" sldId="265"/>
            <ac:spMk id="16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10:25.425" v="1635" actId="26606"/>
          <ac:spMkLst>
            <pc:docMk/>
            <pc:sldMk cId="2269707280" sldId="265"/>
            <ac:spMk id="18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10:39.132" v="1637" actId="26606"/>
          <ac:spMkLst>
            <pc:docMk/>
            <pc:sldMk cId="2269707280" sldId="265"/>
            <ac:spMk id="23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10:39.132" v="1637" actId="26606"/>
          <ac:spMkLst>
            <pc:docMk/>
            <pc:sldMk cId="2269707280" sldId="265"/>
            <ac:spMk id="25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10:39.132" v="1637" actId="26606"/>
          <ac:spMkLst>
            <pc:docMk/>
            <pc:sldMk cId="2269707280" sldId="265"/>
            <ac:spMk id="27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10:39.132" v="1637" actId="26606"/>
          <ac:spMkLst>
            <pc:docMk/>
            <pc:sldMk cId="2269707280" sldId="265"/>
            <ac:spMk id="29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10:39.132" v="1637" actId="26606"/>
          <ac:spMkLst>
            <pc:docMk/>
            <pc:sldMk cId="2269707280" sldId="265"/>
            <ac:spMk id="31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36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38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40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42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44" creationId="{BC583CEB-AC2B-2640-94F6-5958E6BC5BAB}"/>
          </ac:spMkLst>
        </pc:spChg>
        <pc:spChg chg="add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49" creationId="{CCC95119-6D9D-3542-9E0E-4171B33DC9CA}"/>
          </ac:spMkLst>
        </pc:spChg>
        <pc:spChg chg="add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51" creationId="{EFC92F19-7317-314C-81B7-43B8B687F4E4}"/>
          </ac:spMkLst>
        </pc:spChg>
        <pc:spChg chg="add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53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55" creationId="{D8C68F39-5E8A-844C-A8FD-394F253C1E5F}"/>
          </ac:spMkLst>
        </pc:spChg>
        <pc:spChg chg="add">
          <ac:chgData name="Srushti Waichal" userId="be892d0fd1c987a6" providerId="LiveId" clId="{32D7D8A2-91A1-4E62-867A-B07757B2997C}" dt="2024-11-14T22:10:58.816" v="1641" actId="26606"/>
          <ac:spMkLst>
            <pc:docMk/>
            <pc:sldMk cId="2269707280" sldId="265"/>
            <ac:spMk id="57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03:07.983" v="1625" actId="26606"/>
          <ac:spMkLst>
            <pc:docMk/>
            <pc:sldMk cId="2269707280" sldId="265"/>
            <ac:spMk id="5127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03:07.983" v="1625" actId="26606"/>
          <ac:spMkLst>
            <pc:docMk/>
            <pc:sldMk cId="2269707280" sldId="265"/>
            <ac:spMk id="5129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03:07.983" v="1625" actId="26606"/>
          <ac:spMkLst>
            <pc:docMk/>
            <pc:sldMk cId="2269707280" sldId="265"/>
            <ac:spMk id="5131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03:07.983" v="1625" actId="26606"/>
          <ac:spMkLst>
            <pc:docMk/>
            <pc:sldMk cId="2269707280" sldId="265"/>
            <ac:spMk id="5133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03:07.983" v="1625" actId="26606"/>
          <ac:spMkLst>
            <pc:docMk/>
            <pc:sldMk cId="2269707280" sldId="265"/>
            <ac:spMk id="5135" creationId="{BC583CEB-AC2B-2640-94F6-5958E6BC5BAB}"/>
          </ac:spMkLst>
        </pc:spChg>
        <pc:picChg chg="add del mod">
          <ac:chgData name="Srushti Waichal" userId="be892d0fd1c987a6" providerId="LiveId" clId="{32D7D8A2-91A1-4E62-867A-B07757B2997C}" dt="2024-11-14T22:09:54.077" v="1630" actId="478"/>
          <ac:picMkLst>
            <pc:docMk/>
            <pc:sldMk cId="2269707280" sldId="265"/>
            <ac:picMk id="6" creationId="{765A136A-D52D-6741-EBF6-0E1882DD8471}"/>
          </ac:picMkLst>
        </pc:picChg>
        <pc:picChg chg="add mod ord">
          <ac:chgData name="Srushti Waichal" userId="be892d0fd1c987a6" providerId="LiveId" clId="{32D7D8A2-91A1-4E62-867A-B07757B2997C}" dt="2024-11-14T22:11:16.333" v="1643" actId="27614"/>
          <ac:picMkLst>
            <pc:docMk/>
            <pc:sldMk cId="2269707280" sldId="265"/>
            <ac:picMk id="7" creationId="{1631AA12-99BD-BF20-7BD2-FE89A99295B6}"/>
          </ac:picMkLst>
        </pc:picChg>
        <pc:picChg chg="add mod ord">
          <ac:chgData name="Srushti Waichal" userId="be892d0fd1c987a6" providerId="LiveId" clId="{32D7D8A2-91A1-4E62-867A-B07757B2997C}" dt="2024-11-14T22:10:58.816" v="1641" actId="26606"/>
          <ac:picMkLst>
            <pc:docMk/>
            <pc:sldMk cId="2269707280" sldId="265"/>
            <ac:picMk id="9" creationId="{55FB0838-795F-AD17-1BBC-76C9D2C7201B}"/>
          </ac:picMkLst>
        </pc:picChg>
        <pc:picChg chg="add mod">
          <ac:chgData name="Srushti Waichal" userId="be892d0fd1c987a6" providerId="LiveId" clId="{32D7D8A2-91A1-4E62-867A-B07757B2997C}" dt="2024-11-14T22:03:07.983" v="1625" actId="26606"/>
          <ac:picMkLst>
            <pc:docMk/>
            <pc:sldMk cId="2269707280" sldId="265"/>
            <ac:picMk id="5122" creationId="{FB972DA0-68C9-5178-800A-D3208D59E7D5}"/>
          </ac:picMkLst>
        </pc:picChg>
      </pc:sldChg>
      <pc:sldChg chg="new del">
        <pc:chgData name="Srushti Waichal" userId="be892d0fd1c987a6" providerId="LiveId" clId="{32D7D8A2-91A1-4E62-867A-B07757B2997C}" dt="2024-11-14T20:55:03.671" v="866" actId="47"/>
        <pc:sldMkLst>
          <pc:docMk/>
          <pc:sldMk cId="2740391654" sldId="265"/>
        </pc:sldMkLst>
      </pc:sldChg>
      <pc:sldChg chg="addSp delSp modSp new mod modTransition setBg">
        <pc:chgData name="Srushti Waichal" userId="be892d0fd1c987a6" providerId="LiveId" clId="{32D7D8A2-91A1-4E62-867A-B07757B2997C}" dt="2024-12-03T21:32:35.664" v="2172"/>
        <pc:sldMkLst>
          <pc:docMk/>
          <pc:sldMk cId="514243462" sldId="266"/>
        </pc:sldMkLst>
        <pc:spChg chg="mod">
          <ac:chgData name="Srushti Waichal" userId="be892d0fd1c987a6" providerId="LiveId" clId="{32D7D8A2-91A1-4E62-867A-B07757B2997C}" dt="2024-11-14T22:36:59.580" v="1762" actId="26606"/>
          <ac:spMkLst>
            <pc:docMk/>
            <pc:sldMk cId="514243462" sldId="266"/>
            <ac:spMk id="2" creationId="{127CEF05-E0D1-BBDC-A0FE-B7F0C3EF461E}"/>
          </ac:spMkLst>
        </pc:spChg>
        <pc:spChg chg="add del mod ord">
          <ac:chgData name="Srushti Waichal" userId="be892d0fd1c987a6" providerId="LiveId" clId="{32D7D8A2-91A1-4E62-867A-B07757B2997C}" dt="2024-11-14T22:35:50.996" v="1753" actId="26606"/>
          <ac:spMkLst>
            <pc:docMk/>
            <pc:sldMk cId="514243462" sldId="266"/>
            <ac:spMk id="4" creationId="{6DC950D5-871B-5A16-07D8-CE172FD4BD12}"/>
          </ac:spMkLst>
        </pc:spChg>
        <pc:spChg chg="add del">
          <ac:chgData name="Srushti Waichal" userId="be892d0fd1c987a6" providerId="LiveId" clId="{32D7D8A2-91A1-4E62-867A-B07757B2997C}" dt="2024-11-14T22:35:45.862" v="1748" actId="26606"/>
          <ac:spMkLst>
            <pc:docMk/>
            <pc:sldMk cId="514243462" sldId="266"/>
            <ac:spMk id="10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5:45.862" v="1748" actId="26606"/>
          <ac:spMkLst>
            <pc:docMk/>
            <pc:sldMk cId="514243462" sldId="266"/>
            <ac:spMk id="12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5:45.862" v="1748" actId="26606"/>
          <ac:spMkLst>
            <pc:docMk/>
            <pc:sldMk cId="514243462" sldId="266"/>
            <ac:spMk id="14" creationId="{23BB7E73-E730-42EA-AACE-D1E323EA547E}"/>
          </ac:spMkLst>
        </pc:spChg>
        <pc:spChg chg="add del">
          <ac:chgData name="Srushti Waichal" userId="be892d0fd1c987a6" providerId="LiveId" clId="{32D7D8A2-91A1-4E62-867A-B07757B2997C}" dt="2024-11-14T22:35:45.862" v="1748" actId="26606"/>
          <ac:spMkLst>
            <pc:docMk/>
            <pc:sldMk cId="514243462" sldId="266"/>
            <ac:spMk id="16" creationId="{F1F6C2E9-B316-4410-88E5-74F044FC3575}"/>
          </ac:spMkLst>
        </pc:spChg>
        <pc:spChg chg="add del">
          <ac:chgData name="Srushti Waichal" userId="be892d0fd1c987a6" providerId="LiveId" clId="{32D7D8A2-91A1-4E62-867A-B07757B2997C}" dt="2024-11-14T22:35:45.862" v="1748" actId="26606"/>
          <ac:spMkLst>
            <pc:docMk/>
            <pc:sldMk cId="514243462" sldId="266"/>
            <ac:spMk id="18" creationId="{83D07262-43A6-451F-9B19-77B943C6399D}"/>
          </ac:spMkLst>
        </pc:spChg>
        <pc:spChg chg="add del">
          <ac:chgData name="Srushti Waichal" userId="be892d0fd1c987a6" providerId="LiveId" clId="{32D7D8A2-91A1-4E62-867A-B07757B2997C}" dt="2024-11-14T22:35:49.103" v="1750" actId="26606"/>
          <ac:spMkLst>
            <pc:docMk/>
            <pc:sldMk cId="514243462" sldId="266"/>
            <ac:spMk id="20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5:49.103" v="1750" actId="26606"/>
          <ac:spMkLst>
            <pc:docMk/>
            <pc:sldMk cId="514243462" sldId="266"/>
            <ac:spMk id="21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5:49.103" v="1750" actId="26606"/>
          <ac:spMkLst>
            <pc:docMk/>
            <pc:sldMk cId="514243462" sldId="266"/>
            <ac:spMk id="22" creationId="{23BB7E73-E730-42EA-AACE-D1E323EA547E}"/>
          </ac:spMkLst>
        </pc:spChg>
        <pc:spChg chg="add del">
          <ac:chgData name="Srushti Waichal" userId="be892d0fd1c987a6" providerId="LiveId" clId="{32D7D8A2-91A1-4E62-867A-B07757B2997C}" dt="2024-11-14T22:35:49.103" v="1750" actId="26606"/>
          <ac:spMkLst>
            <pc:docMk/>
            <pc:sldMk cId="514243462" sldId="266"/>
            <ac:spMk id="23" creationId="{F1F6C2E9-B316-4410-88E5-74F044FC3575}"/>
          </ac:spMkLst>
        </pc:spChg>
        <pc:spChg chg="add del">
          <ac:chgData name="Srushti Waichal" userId="be892d0fd1c987a6" providerId="LiveId" clId="{32D7D8A2-91A1-4E62-867A-B07757B2997C}" dt="2024-11-14T22:35:49.103" v="1750" actId="26606"/>
          <ac:spMkLst>
            <pc:docMk/>
            <pc:sldMk cId="514243462" sldId="266"/>
            <ac:spMk id="24" creationId="{83D07262-43A6-451F-9B19-77B943C6399D}"/>
          </ac:spMkLst>
        </pc:spChg>
        <pc:spChg chg="add">
          <ac:chgData name="Srushti Waichal" userId="be892d0fd1c987a6" providerId="LiveId" clId="{32D7D8A2-91A1-4E62-867A-B07757B2997C}" dt="2024-11-14T22:36:59.580" v="1762" actId="26606"/>
          <ac:spMkLst>
            <pc:docMk/>
            <pc:sldMk cId="514243462" sldId="266"/>
            <ac:spMk id="34" creationId="{CCC95119-6D9D-3542-9E0E-4171B33DC9CA}"/>
          </ac:spMkLst>
        </pc:spChg>
        <pc:spChg chg="add">
          <ac:chgData name="Srushti Waichal" userId="be892d0fd1c987a6" providerId="LiveId" clId="{32D7D8A2-91A1-4E62-867A-B07757B2997C}" dt="2024-11-14T22:36:59.580" v="1762" actId="26606"/>
          <ac:spMkLst>
            <pc:docMk/>
            <pc:sldMk cId="514243462" sldId="266"/>
            <ac:spMk id="36" creationId="{EFC92F19-7317-314C-81B7-43B8B687F4E4}"/>
          </ac:spMkLst>
        </pc:spChg>
        <pc:spChg chg="add">
          <ac:chgData name="Srushti Waichal" userId="be892d0fd1c987a6" providerId="LiveId" clId="{32D7D8A2-91A1-4E62-867A-B07757B2997C}" dt="2024-11-14T22:36:59.580" v="1762" actId="26606"/>
          <ac:spMkLst>
            <pc:docMk/>
            <pc:sldMk cId="514243462" sldId="266"/>
            <ac:spMk id="38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2:36:59.580" v="1762" actId="26606"/>
          <ac:spMkLst>
            <pc:docMk/>
            <pc:sldMk cId="514243462" sldId="266"/>
            <ac:spMk id="40" creationId="{15A8DDA3-B4FC-D445-AA06-C92ABAE24BAB}"/>
          </ac:spMkLst>
        </pc:spChg>
        <pc:spChg chg="add">
          <ac:chgData name="Srushti Waichal" userId="be892d0fd1c987a6" providerId="LiveId" clId="{32D7D8A2-91A1-4E62-867A-B07757B2997C}" dt="2024-11-14T22:36:59.580" v="1762" actId="26606"/>
          <ac:spMkLst>
            <pc:docMk/>
            <pc:sldMk cId="514243462" sldId="266"/>
            <ac:spMk id="42" creationId="{9FD0692D-A304-5E4A-BCD9-C00690321FBC}"/>
          </ac:spMkLst>
        </pc:spChg>
        <pc:spChg chg="add del">
          <ac:chgData name="Srushti Waichal" userId="be892d0fd1c987a6" providerId="LiveId" clId="{32D7D8A2-91A1-4E62-867A-B07757B2997C}" dt="2024-11-14T22:34:57.938" v="1732" actId="26606"/>
          <ac:spMkLst>
            <pc:docMk/>
            <pc:sldMk cId="514243462" sldId="266"/>
            <ac:spMk id="615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4:57.938" v="1732" actId="26606"/>
          <ac:spMkLst>
            <pc:docMk/>
            <pc:sldMk cId="514243462" sldId="266"/>
            <ac:spMk id="6153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4:57.938" v="1732" actId="26606"/>
          <ac:spMkLst>
            <pc:docMk/>
            <pc:sldMk cId="514243462" sldId="266"/>
            <ac:spMk id="615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4:57.938" v="1732" actId="26606"/>
          <ac:spMkLst>
            <pc:docMk/>
            <pc:sldMk cId="514243462" sldId="266"/>
            <ac:spMk id="6157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2:34:57.938" v="1732" actId="26606"/>
          <ac:spMkLst>
            <pc:docMk/>
            <pc:sldMk cId="514243462" sldId="266"/>
            <ac:spMk id="6159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34:57.938" v="1732" actId="26606"/>
          <ac:spMkLst>
            <pc:docMk/>
            <pc:sldMk cId="514243462" sldId="266"/>
            <ac:spMk id="6161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35:05.851" v="1734" actId="26606"/>
          <ac:spMkLst>
            <pc:docMk/>
            <pc:sldMk cId="514243462" sldId="266"/>
            <ac:spMk id="6163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5:05.851" v="1734" actId="26606"/>
          <ac:spMkLst>
            <pc:docMk/>
            <pc:sldMk cId="514243462" sldId="266"/>
            <ac:spMk id="6164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5:05.851" v="1734" actId="26606"/>
          <ac:spMkLst>
            <pc:docMk/>
            <pc:sldMk cId="514243462" sldId="266"/>
            <ac:spMk id="616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5:05.851" v="1734" actId="26606"/>
          <ac:spMkLst>
            <pc:docMk/>
            <pc:sldMk cId="514243462" sldId="266"/>
            <ac:spMk id="6166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35:05.851" v="1734" actId="26606"/>
          <ac:spMkLst>
            <pc:docMk/>
            <pc:sldMk cId="514243462" sldId="266"/>
            <ac:spMk id="6167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35:10.723" v="1736" actId="26606"/>
          <ac:spMkLst>
            <pc:docMk/>
            <pc:sldMk cId="514243462" sldId="266"/>
            <ac:spMk id="6169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5:10.723" v="1736" actId="26606"/>
          <ac:spMkLst>
            <pc:docMk/>
            <pc:sldMk cId="514243462" sldId="266"/>
            <ac:spMk id="6170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5:10.723" v="1736" actId="26606"/>
          <ac:spMkLst>
            <pc:docMk/>
            <pc:sldMk cId="514243462" sldId="266"/>
            <ac:spMk id="6171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5:10.723" v="1736" actId="26606"/>
          <ac:spMkLst>
            <pc:docMk/>
            <pc:sldMk cId="514243462" sldId="266"/>
            <ac:spMk id="6172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35:10.723" v="1736" actId="26606"/>
          <ac:spMkLst>
            <pc:docMk/>
            <pc:sldMk cId="514243462" sldId="266"/>
            <ac:spMk id="6173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35:14.050" v="1738" actId="26606"/>
          <ac:spMkLst>
            <pc:docMk/>
            <pc:sldMk cId="514243462" sldId="266"/>
            <ac:spMk id="6175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5:14.050" v="1738" actId="26606"/>
          <ac:spMkLst>
            <pc:docMk/>
            <pc:sldMk cId="514243462" sldId="266"/>
            <ac:spMk id="6176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5:14.050" v="1738" actId="26606"/>
          <ac:spMkLst>
            <pc:docMk/>
            <pc:sldMk cId="514243462" sldId="266"/>
            <ac:spMk id="6177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5:14.050" v="1738" actId="26606"/>
          <ac:spMkLst>
            <pc:docMk/>
            <pc:sldMk cId="514243462" sldId="266"/>
            <ac:spMk id="6178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22:35:14.050" v="1738" actId="26606"/>
          <ac:spMkLst>
            <pc:docMk/>
            <pc:sldMk cId="514243462" sldId="266"/>
            <ac:spMk id="6179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22:35:16.386" v="1740" actId="26606"/>
          <ac:spMkLst>
            <pc:docMk/>
            <pc:sldMk cId="514243462" sldId="266"/>
            <ac:spMk id="618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5:16.386" v="1740" actId="26606"/>
          <ac:spMkLst>
            <pc:docMk/>
            <pc:sldMk cId="514243462" sldId="266"/>
            <ac:spMk id="6182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5:16.386" v="1740" actId="26606"/>
          <ac:spMkLst>
            <pc:docMk/>
            <pc:sldMk cId="514243462" sldId="266"/>
            <ac:spMk id="618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5:16.386" v="1740" actId="26606"/>
          <ac:spMkLst>
            <pc:docMk/>
            <pc:sldMk cId="514243462" sldId="266"/>
            <ac:spMk id="6184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35:16.386" v="1740" actId="26606"/>
          <ac:spMkLst>
            <pc:docMk/>
            <pc:sldMk cId="514243462" sldId="266"/>
            <ac:spMk id="6185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35:18.570" v="1742" actId="26606"/>
          <ac:spMkLst>
            <pc:docMk/>
            <pc:sldMk cId="514243462" sldId="266"/>
            <ac:spMk id="6187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5:18.570" v="1742" actId="26606"/>
          <ac:spMkLst>
            <pc:docMk/>
            <pc:sldMk cId="514243462" sldId="266"/>
            <ac:spMk id="6188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5:18.570" v="1742" actId="26606"/>
          <ac:spMkLst>
            <pc:docMk/>
            <pc:sldMk cId="514243462" sldId="266"/>
            <ac:spMk id="6189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5:18.570" v="1742" actId="26606"/>
          <ac:spMkLst>
            <pc:docMk/>
            <pc:sldMk cId="514243462" sldId="266"/>
            <ac:spMk id="6190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2:35:18.570" v="1742" actId="26606"/>
          <ac:spMkLst>
            <pc:docMk/>
            <pc:sldMk cId="514243462" sldId="266"/>
            <ac:spMk id="6191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35:18.570" v="1742" actId="26606"/>
          <ac:spMkLst>
            <pc:docMk/>
            <pc:sldMk cId="514243462" sldId="266"/>
            <ac:spMk id="6192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35:20.358" v="1744" actId="26606"/>
          <ac:spMkLst>
            <pc:docMk/>
            <pc:sldMk cId="514243462" sldId="266"/>
            <ac:spMk id="6194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5:20.358" v="1744" actId="26606"/>
          <ac:spMkLst>
            <pc:docMk/>
            <pc:sldMk cId="514243462" sldId="266"/>
            <ac:spMk id="6195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5:20.358" v="1744" actId="26606"/>
          <ac:spMkLst>
            <pc:docMk/>
            <pc:sldMk cId="514243462" sldId="266"/>
            <ac:spMk id="6196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5:20.358" v="1744" actId="26606"/>
          <ac:spMkLst>
            <pc:docMk/>
            <pc:sldMk cId="514243462" sldId="266"/>
            <ac:spMk id="6197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2:35:20.358" v="1744" actId="26606"/>
          <ac:spMkLst>
            <pc:docMk/>
            <pc:sldMk cId="514243462" sldId="266"/>
            <ac:spMk id="6198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35:20.358" v="1744" actId="26606"/>
          <ac:spMkLst>
            <pc:docMk/>
            <pc:sldMk cId="514243462" sldId="266"/>
            <ac:spMk id="6199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35:28.879" v="1746" actId="26606"/>
          <ac:spMkLst>
            <pc:docMk/>
            <pc:sldMk cId="514243462" sldId="266"/>
            <ac:spMk id="620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5:28.879" v="1746" actId="26606"/>
          <ac:spMkLst>
            <pc:docMk/>
            <pc:sldMk cId="514243462" sldId="266"/>
            <ac:spMk id="6202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5:28.879" v="1746" actId="26606"/>
          <ac:spMkLst>
            <pc:docMk/>
            <pc:sldMk cId="514243462" sldId="266"/>
            <ac:spMk id="620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5:28.879" v="1746" actId="26606"/>
          <ac:spMkLst>
            <pc:docMk/>
            <pc:sldMk cId="514243462" sldId="266"/>
            <ac:spMk id="6204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35:28.879" v="1746" actId="26606"/>
          <ac:spMkLst>
            <pc:docMk/>
            <pc:sldMk cId="514243462" sldId="266"/>
            <ac:spMk id="6205" creationId="{BC583CEB-AC2B-2640-94F6-5958E6BC5BAB}"/>
          </ac:spMkLst>
        </pc:spChg>
        <pc:graphicFrameChg chg="add del">
          <ac:chgData name="Srushti Waichal" userId="be892d0fd1c987a6" providerId="LiveId" clId="{32D7D8A2-91A1-4E62-867A-B07757B2997C}" dt="2024-11-14T22:35:45.862" v="1748" actId="26606"/>
          <ac:graphicFrameMkLst>
            <pc:docMk/>
            <pc:sldMk cId="514243462" sldId="266"/>
            <ac:graphicFrameMk id="6" creationId="{F9409E95-3C23-2A9F-CDB3-65EAC6A870F3}"/>
          </ac:graphicFrameMkLst>
        </pc:graphicFrameChg>
        <pc:graphicFrameChg chg="add del">
          <ac:chgData name="Srushti Waichal" userId="be892d0fd1c987a6" providerId="LiveId" clId="{32D7D8A2-91A1-4E62-867A-B07757B2997C}" dt="2024-11-14T22:35:49.103" v="1750" actId="26606"/>
          <ac:graphicFrameMkLst>
            <pc:docMk/>
            <pc:sldMk cId="514243462" sldId="266"/>
            <ac:graphicFrameMk id="25" creationId="{83C36E5A-B6C9-3BDF-36D0-213A072BDBBF}"/>
          </ac:graphicFrameMkLst>
        </pc:graphicFrameChg>
        <pc:graphicFrameChg chg="add del">
          <ac:chgData name="Srushti Waichal" userId="be892d0fd1c987a6" providerId="LiveId" clId="{32D7D8A2-91A1-4E62-867A-B07757B2997C}" dt="2024-11-14T22:35:50.950" v="1752" actId="26606"/>
          <ac:graphicFrameMkLst>
            <pc:docMk/>
            <pc:sldMk cId="514243462" sldId="266"/>
            <ac:graphicFrameMk id="27" creationId="{DE228938-9E6F-3FF1-8CE4-CA4A3E95A3FA}"/>
          </ac:graphicFrameMkLst>
        </pc:graphicFrameChg>
        <pc:graphicFrameChg chg="add mod modGraphic">
          <ac:chgData name="Srushti Waichal" userId="be892d0fd1c987a6" providerId="LiveId" clId="{32D7D8A2-91A1-4E62-867A-B07757B2997C}" dt="2024-11-14T22:39:06.033" v="1790" actId="403"/>
          <ac:graphicFrameMkLst>
            <pc:docMk/>
            <pc:sldMk cId="514243462" sldId="266"/>
            <ac:graphicFrameMk id="29" creationId="{C494C32A-CA9E-77D7-169B-27150A21E072}"/>
          </ac:graphicFrameMkLst>
        </pc:graphicFrameChg>
        <pc:picChg chg="add mod ord">
          <ac:chgData name="Srushti Waichal" userId="be892d0fd1c987a6" providerId="LiveId" clId="{32D7D8A2-91A1-4E62-867A-B07757B2997C}" dt="2024-11-14T22:35:28.879" v="1746" actId="26606"/>
          <ac:picMkLst>
            <pc:docMk/>
            <pc:sldMk cId="514243462" sldId="266"/>
            <ac:picMk id="6146" creationId="{6DCC3EEC-FDFA-C09C-219C-FA4A8EE9429D}"/>
          </ac:picMkLst>
        </pc:picChg>
      </pc:sldChg>
      <pc:sldChg chg="addSp delSp modSp new mod modTransition setBg">
        <pc:chgData name="Srushti Waichal" userId="be892d0fd1c987a6" providerId="LiveId" clId="{32D7D8A2-91A1-4E62-867A-B07757B2997C}" dt="2024-12-03T21:32:35.664" v="2172"/>
        <pc:sldMkLst>
          <pc:docMk/>
          <pc:sldMk cId="526329684" sldId="267"/>
        </pc:sldMkLst>
        <pc:spChg chg="mod">
          <ac:chgData name="Srushti Waichal" userId="be892d0fd1c987a6" providerId="LiveId" clId="{32D7D8A2-91A1-4E62-867A-B07757B2997C}" dt="2024-11-14T22:50:22.423" v="1925" actId="26606"/>
          <ac:spMkLst>
            <pc:docMk/>
            <pc:sldMk cId="526329684" sldId="267"/>
            <ac:spMk id="2" creationId="{5DD54C5C-B214-A9F8-9A9C-8301A6B7BF28}"/>
          </ac:spMkLst>
        </pc:spChg>
        <pc:spChg chg="add del mod">
          <ac:chgData name="Srushti Waichal" userId="be892d0fd1c987a6" providerId="LiveId" clId="{32D7D8A2-91A1-4E62-867A-B07757B2997C}" dt="2024-11-14T22:49:14.425" v="1915" actId="26606"/>
          <ac:spMkLst>
            <pc:docMk/>
            <pc:sldMk cId="526329684" sldId="267"/>
            <ac:spMk id="4" creationId="{9E54E6CF-3E8C-5544-D0B7-7AA47A02E5DE}"/>
          </ac:spMkLst>
        </pc:spChg>
        <pc:spChg chg="add del">
          <ac:chgData name="Srushti Waichal" userId="be892d0fd1c987a6" providerId="LiveId" clId="{32D7D8A2-91A1-4E62-867A-B07757B2997C}" dt="2024-11-14T22:50:22.423" v="1925" actId="26606"/>
          <ac:spMkLst>
            <pc:docMk/>
            <pc:sldMk cId="526329684" sldId="267"/>
            <ac:spMk id="8198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48:48.059" v="1911" actId="26606"/>
          <ac:spMkLst>
            <pc:docMk/>
            <pc:sldMk cId="526329684" sldId="267"/>
            <ac:spMk id="8199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50:22.423" v="1925" actId="26606"/>
          <ac:spMkLst>
            <pc:docMk/>
            <pc:sldMk cId="526329684" sldId="267"/>
            <ac:spMk id="8200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48:48.059" v="1911" actId="26606"/>
          <ac:spMkLst>
            <pc:docMk/>
            <pc:sldMk cId="526329684" sldId="267"/>
            <ac:spMk id="8201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50:22.423" v="1925" actId="26606"/>
          <ac:spMkLst>
            <pc:docMk/>
            <pc:sldMk cId="526329684" sldId="267"/>
            <ac:spMk id="8202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48:48.059" v="1911" actId="26606"/>
          <ac:spMkLst>
            <pc:docMk/>
            <pc:sldMk cId="526329684" sldId="267"/>
            <ac:spMk id="820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50:22.423" v="1925" actId="26606"/>
          <ac:spMkLst>
            <pc:docMk/>
            <pc:sldMk cId="526329684" sldId="267"/>
            <ac:spMk id="8204" creationId="{07D40D60-A371-3746-AE79-A8A0DA64CDAF}"/>
          </ac:spMkLst>
        </pc:spChg>
        <pc:spChg chg="add del">
          <ac:chgData name="Srushti Waichal" userId="be892d0fd1c987a6" providerId="LiveId" clId="{32D7D8A2-91A1-4E62-867A-B07757B2997C}" dt="2024-11-14T22:48:48.059" v="1911" actId="26606"/>
          <ac:spMkLst>
            <pc:docMk/>
            <pc:sldMk cId="526329684" sldId="267"/>
            <ac:spMk id="8205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50:22.423" v="1925" actId="26606"/>
          <ac:spMkLst>
            <pc:docMk/>
            <pc:sldMk cId="526329684" sldId="267"/>
            <ac:spMk id="8206" creationId="{525EC29A-9786-924D-875A-91FAF9B12697}"/>
          </ac:spMkLst>
        </pc:spChg>
        <pc:spChg chg="add del">
          <ac:chgData name="Srushti Waichal" userId="be892d0fd1c987a6" providerId="LiveId" clId="{32D7D8A2-91A1-4E62-867A-B07757B2997C}" dt="2024-11-14T22:48:48.059" v="1911" actId="26606"/>
          <ac:spMkLst>
            <pc:docMk/>
            <pc:sldMk cId="526329684" sldId="267"/>
            <ac:spMk id="8207" creationId="{BC583CEB-AC2B-2640-94F6-5958E6BC5BAB}"/>
          </ac:spMkLst>
        </pc:spChg>
        <pc:spChg chg="add del mod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08" creationId="{9E54E6CF-3E8C-5544-D0B7-7AA47A02E5DE}"/>
          </ac:spMkLst>
        </pc:spChg>
        <pc:spChg chg="add del">
          <ac:chgData name="Srushti Waichal" userId="be892d0fd1c987a6" providerId="LiveId" clId="{32D7D8A2-91A1-4E62-867A-B07757B2997C}" dt="2024-11-14T22:50:17.085" v="1922" actId="26606"/>
          <ac:spMkLst>
            <pc:docMk/>
            <pc:sldMk cId="526329684" sldId="267"/>
            <ac:spMk id="8213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50:17.085" v="1922" actId="26606"/>
          <ac:spMkLst>
            <pc:docMk/>
            <pc:sldMk cId="526329684" sldId="267"/>
            <ac:spMk id="8215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50:17.085" v="1922" actId="26606"/>
          <ac:spMkLst>
            <pc:docMk/>
            <pc:sldMk cId="526329684" sldId="267"/>
            <ac:spMk id="8217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50:17.085" v="1922" actId="26606"/>
          <ac:spMkLst>
            <pc:docMk/>
            <pc:sldMk cId="526329684" sldId="267"/>
            <ac:spMk id="8219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50:17.085" v="1922" actId="26606"/>
          <ac:spMkLst>
            <pc:docMk/>
            <pc:sldMk cId="526329684" sldId="267"/>
            <ac:spMk id="8221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50:22.391" v="1924" actId="26606"/>
          <ac:spMkLst>
            <pc:docMk/>
            <pc:sldMk cId="526329684" sldId="267"/>
            <ac:spMk id="8223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50:22.391" v="1924" actId="26606"/>
          <ac:spMkLst>
            <pc:docMk/>
            <pc:sldMk cId="526329684" sldId="267"/>
            <ac:spMk id="8224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50:22.391" v="1924" actId="26606"/>
          <ac:spMkLst>
            <pc:docMk/>
            <pc:sldMk cId="526329684" sldId="267"/>
            <ac:spMk id="822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50:22.391" v="1924" actId="26606"/>
          <ac:spMkLst>
            <pc:docMk/>
            <pc:sldMk cId="526329684" sldId="267"/>
            <ac:spMk id="8226" creationId="{15A8DDA3-B4FC-D445-AA06-C92ABAE24BAB}"/>
          </ac:spMkLst>
        </pc:spChg>
        <pc:spChg chg="add del">
          <ac:chgData name="Srushti Waichal" userId="be892d0fd1c987a6" providerId="LiveId" clId="{32D7D8A2-91A1-4E62-867A-B07757B2997C}" dt="2024-11-14T22:50:22.391" v="1924" actId="26606"/>
          <ac:spMkLst>
            <pc:docMk/>
            <pc:sldMk cId="526329684" sldId="267"/>
            <ac:spMk id="8227" creationId="{9FD0692D-A304-5E4A-BCD9-C00690321FBC}"/>
          </ac:spMkLst>
        </pc:spChg>
        <pc:spChg chg="add del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29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30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31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32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33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50:49.294" v="1930" actId="26606"/>
          <ac:spMkLst>
            <pc:docMk/>
            <pc:sldMk cId="526329684" sldId="267"/>
            <ac:spMk id="8237" creationId="{9E54E6CF-3E8C-5544-D0B7-7AA47A02E5DE}"/>
          </ac:spMkLst>
        </pc:spChg>
        <pc:spChg chg="add del">
          <ac:chgData name="Srushti Waichal" userId="be892d0fd1c987a6" providerId="LiveId" clId="{32D7D8A2-91A1-4E62-867A-B07757B2997C}" dt="2024-11-14T22:50:49.294" v="1930" actId="26606"/>
          <ac:spMkLst>
            <pc:docMk/>
            <pc:sldMk cId="526329684" sldId="267"/>
            <ac:spMk id="8238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50:49.294" v="1930" actId="26606"/>
          <ac:spMkLst>
            <pc:docMk/>
            <pc:sldMk cId="526329684" sldId="267"/>
            <ac:spMk id="8240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50:49.294" v="1930" actId="26606"/>
          <ac:spMkLst>
            <pc:docMk/>
            <pc:sldMk cId="526329684" sldId="267"/>
            <ac:spMk id="8242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50:49.294" v="1930" actId="26606"/>
          <ac:spMkLst>
            <pc:docMk/>
            <pc:sldMk cId="526329684" sldId="267"/>
            <ac:spMk id="8244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50:49.294" v="1930" actId="26606"/>
          <ac:spMkLst>
            <pc:docMk/>
            <pc:sldMk cId="526329684" sldId="267"/>
            <ac:spMk id="8246" creationId="{BC583CEB-AC2B-2640-94F6-5958E6BC5BAB}"/>
          </ac:spMkLst>
        </pc:spChg>
        <pc:spChg chg="add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48" creationId="{CCC95119-6D9D-3542-9E0E-4171B33DC9CA}"/>
          </ac:spMkLst>
        </pc:spChg>
        <pc:spChg chg="add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49" creationId="{EFC92F19-7317-314C-81B7-43B8B687F4E4}"/>
          </ac:spMkLst>
        </pc:spChg>
        <pc:spChg chg="add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50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51" creationId="{D8C68F39-5E8A-844C-A8FD-394F253C1E5F}"/>
          </ac:spMkLst>
        </pc:spChg>
        <pc:spChg chg="add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52" creationId="{BC583CEB-AC2B-2640-94F6-5958E6BC5BAB}"/>
          </ac:spMkLst>
        </pc:spChg>
        <pc:spChg chg="add">
          <ac:chgData name="Srushti Waichal" userId="be892d0fd1c987a6" providerId="LiveId" clId="{32D7D8A2-91A1-4E62-867A-B07757B2997C}" dt="2024-11-14T22:50:49.309" v="1931" actId="26606"/>
          <ac:spMkLst>
            <pc:docMk/>
            <pc:sldMk cId="526329684" sldId="267"/>
            <ac:spMk id="8253" creationId="{9E54E6CF-3E8C-5544-D0B7-7AA47A02E5DE}"/>
          </ac:spMkLst>
        </pc:spChg>
        <pc:graphicFrameChg chg="add del">
          <ac:chgData name="Srushti Waichal" userId="be892d0fd1c987a6" providerId="LiveId" clId="{32D7D8A2-91A1-4E62-867A-B07757B2997C}" dt="2024-11-14T22:49:14.395" v="1914" actId="26606"/>
          <ac:graphicFrameMkLst>
            <pc:docMk/>
            <pc:sldMk cId="526329684" sldId="267"/>
            <ac:graphicFrameMk id="8196" creationId="{A57A3FFD-2333-0A69-6BBD-2E7875B94654}"/>
          </ac:graphicFrameMkLst>
        </pc:graphicFrameChg>
        <pc:graphicFrameChg chg="add del">
          <ac:chgData name="Srushti Waichal" userId="be892d0fd1c987a6" providerId="LiveId" clId="{32D7D8A2-91A1-4E62-867A-B07757B2997C}" dt="2024-11-14T22:50:42.004" v="1928" actId="26606"/>
          <ac:graphicFrameMkLst>
            <pc:docMk/>
            <pc:sldMk cId="526329684" sldId="267"/>
            <ac:graphicFrameMk id="8235" creationId="{0D1076A1-9939-AF79-1500-EED9D8700589}"/>
          </ac:graphicFrameMkLst>
        </pc:graphicFrameChg>
        <pc:picChg chg="add mod">
          <ac:chgData name="Srushti Waichal" userId="be892d0fd1c987a6" providerId="LiveId" clId="{32D7D8A2-91A1-4E62-867A-B07757B2997C}" dt="2024-11-14T22:50:49.309" v="1931" actId="26606"/>
          <ac:picMkLst>
            <pc:docMk/>
            <pc:sldMk cId="526329684" sldId="267"/>
            <ac:picMk id="8194" creationId="{E9E610BF-8842-6CD7-6830-4CC13C0F471A}"/>
          </ac:picMkLst>
        </pc:picChg>
      </pc:sldChg>
      <pc:sldChg chg="addSp modSp new mod modTransition setBg">
        <pc:chgData name="Srushti Waichal" userId="be892d0fd1c987a6" providerId="LiveId" clId="{32D7D8A2-91A1-4E62-867A-B07757B2997C}" dt="2024-12-03T21:32:35.664" v="2172"/>
        <pc:sldMkLst>
          <pc:docMk/>
          <pc:sldMk cId="1992585723" sldId="268"/>
        </pc:sldMkLst>
        <pc:spChg chg="mod">
          <ac:chgData name="Srushti Waichal" userId="be892d0fd1c987a6" providerId="LiveId" clId="{32D7D8A2-91A1-4E62-867A-B07757B2997C}" dt="2024-11-14T23:10:42.391" v="2126" actId="26606"/>
          <ac:spMkLst>
            <pc:docMk/>
            <pc:sldMk cId="1992585723" sldId="268"/>
            <ac:spMk id="2" creationId="{E0EFB85D-D80F-6DD9-1975-0492F5CEABE1}"/>
          </ac:spMkLst>
        </pc:spChg>
        <pc:spChg chg="add mod">
          <ac:chgData name="Srushti Waichal" userId="be892d0fd1c987a6" providerId="LiveId" clId="{32D7D8A2-91A1-4E62-867A-B07757B2997C}" dt="2024-11-14T23:11:35.882" v="2141" actId="207"/>
          <ac:spMkLst>
            <pc:docMk/>
            <pc:sldMk cId="1992585723" sldId="268"/>
            <ac:spMk id="4" creationId="{F61093E6-B188-1FA5-EFD6-5F8F8656CC02}"/>
          </ac:spMkLst>
        </pc:spChg>
        <pc:spChg chg="add">
          <ac:chgData name="Srushti Waichal" userId="be892d0fd1c987a6" providerId="LiveId" clId="{32D7D8A2-91A1-4E62-867A-B07757B2997C}" dt="2024-11-14T23:10:42.391" v="2126" actId="26606"/>
          <ac:spMkLst>
            <pc:docMk/>
            <pc:sldMk cId="1992585723" sldId="268"/>
            <ac:spMk id="10" creationId="{CCC95119-6D9D-3542-9E0E-4171B33DC9CA}"/>
          </ac:spMkLst>
        </pc:spChg>
        <pc:spChg chg="add">
          <ac:chgData name="Srushti Waichal" userId="be892d0fd1c987a6" providerId="LiveId" clId="{32D7D8A2-91A1-4E62-867A-B07757B2997C}" dt="2024-11-14T23:10:42.391" v="2126" actId="26606"/>
          <ac:spMkLst>
            <pc:docMk/>
            <pc:sldMk cId="1992585723" sldId="268"/>
            <ac:spMk id="12" creationId="{EFC92F19-7317-314C-81B7-43B8B687F4E4}"/>
          </ac:spMkLst>
        </pc:spChg>
        <pc:spChg chg="add">
          <ac:chgData name="Srushti Waichal" userId="be892d0fd1c987a6" providerId="LiveId" clId="{32D7D8A2-91A1-4E62-867A-B07757B2997C}" dt="2024-11-14T23:10:42.391" v="2126" actId="26606"/>
          <ac:spMkLst>
            <pc:docMk/>
            <pc:sldMk cId="1992585723" sldId="268"/>
            <ac:spMk id="14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3:10:42.391" v="2126" actId="26606"/>
          <ac:spMkLst>
            <pc:docMk/>
            <pc:sldMk cId="1992585723" sldId="268"/>
            <ac:spMk id="16" creationId="{D8C68F39-5E8A-844C-A8FD-394F253C1E5F}"/>
          </ac:spMkLst>
        </pc:spChg>
        <pc:spChg chg="add">
          <ac:chgData name="Srushti Waichal" userId="be892d0fd1c987a6" providerId="LiveId" clId="{32D7D8A2-91A1-4E62-867A-B07757B2997C}" dt="2024-11-14T23:10:42.391" v="2126" actId="26606"/>
          <ac:spMkLst>
            <pc:docMk/>
            <pc:sldMk cId="1992585723" sldId="268"/>
            <ac:spMk id="18" creationId="{BC583CEB-AC2B-2640-94F6-5958E6BC5BAB}"/>
          </ac:spMkLst>
        </pc:spChg>
        <pc:picChg chg="add mod">
          <ac:chgData name="Srushti Waichal" userId="be892d0fd1c987a6" providerId="LiveId" clId="{32D7D8A2-91A1-4E62-867A-B07757B2997C}" dt="2024-11-14T23:10:51.225" v="2128" actId="14100"/>
          <ac:picMkLst>
            <pc:docMk/>
            <pc:sldMk cId="1992585723" sldId="268"/>
            <ac:picMk id="6" creationId="{D2F01E86-6F7F-BA01-8CA0-2D2B21C59CDD}"/>
          </ac:picMkLst>
        </pc:picChg>
      </pc:sldChg>
      <pc:sldChg chg="modSp new del mod">
        <pc:chgData name="Srushti Waichal" userId="be892d0fd1c987a6" providerId="LiveId" clId="{32D7D8A2-91A1-4E62-867A-B07757B2997C}" dt="2024-11-14T23:00:53.577" v="2007" actId="47"/>
        <pc:sldMkLst>
          <pc:docMk/>
          <pc:sldMk cId="3591178506" sldId="269"/>
        </pc:sldMkLst>
        <pc:spChg chg="mod">
          <ac:chgData name="Srushti Waichal" userId="be892d0fd1c987a6" providerId="LiveId" clId="{32D7D8A2-91A1-4E62-867A-B07757B2997C}" dt="2024-11-14T22:59:44.662" v="2006" actId="20577"/>
          <ac:spMkLst>
            <pc:docMk/>
            <pc:sldMk cId="3591178506" sldId="269"/>
            <ac:spMk id="2" creationId="{8097ACCA-6B39-A1EB-52BC-BACC394CCA79}"/>
          </ac:spMkLst>
        </pc:spChg>
      </pc:sldChg>
      <pc:sldChg chg="addSp modSp new mod modTransition">
        <pc:chgData name="Srushti Waichal" userId="be892d0fd1c987a6" providerId="LiveId" clId="{32D7D8A2-91A1-4E62-867A-B07757B2997C}" dt="2024-12-03T21:32:35.664" v="2172"/>
        <pc:sldMkLst>
          <pc:docMk/>
          <pc:sldMk cId="3976301953" sldId="270"/>
        </pc:sldMkLst>
        <pc:spChg chg="mod">
          <ac:chgData name="Srushti Waichal" userId="be892d0fd1c987a6" providerId="LiveId" clId="{32D7D8A2-91A1-4E62-867A-B07757B2997C}" dt="2024-11-14T20:57:56.548" v="969" actId="20577"/>
          <ac:spMkLst>
            <pc:docMk/>
            <pc:sldMk cId="3976301953" sldId="270"/>
            <ac:spMk id="2" creationId="{896D99B5-4C92-8236-707A-1C8D0E633AF8}"/>
          </ac:spMkLst>
        </pc:spChg>
        <pc:spChg chg="add mod">
          <ac:chgData name="Srushti Waichal" userId="be892d0fd1c987a6" providerId="LiveId" clId="{32D7D8A2-91A1-4E62-867A-B07757B2997C}" dt="2024-11-14T23:06:19.905" v="2082" actId="20577"/>
          <ac:spMkLst>
            <pc:docMk/>
            <pc:sldMk cId="3976301953" sldId="270"/>
            <ac:spMk id="3" creationId="{6E6CFBBC-A339-912B-71AD-13AC484D2B54}"/>
          </ac:spMkLst>
        </pc:spChg>
        <pc:spChg chg="add mod">
          <ac:chgData name="Srushti Waichal" userId="be892d0fd1c987a6" providerId="LiveId" clId="{32D7D8A2-91A1-4E62-867A-B07757B2997C}" dt="2024-11-14T23:06:16.852" v="2081" actId="1076"/>
          <ac:spMkLst>
            <pc:docMk/>
            <pc:sldMk cId="3976301953" sldId="270"/>
            <ac:spMk id="5" creationId="{77F1E839-4E2F-19AB-B896-7DA35A81C866}"/>
          </ac:spMkLst>
        </pc:spChg>
      </pc:sldChg>
      <pc:sldChg chg="addSp modSp new mod modTransition">
        <pc:chgData name="Srushti Waichal" userId="be892d0fd1c987a6" providerId="LiveId" clId="{32D7D8A2-91A1-4E62-867A-B07757B2997C}" dt="2024-12-03T21:40:57.966" v="2259" actId="20577"/>
        <pc:sldMkLst>
          <pc:docMk/>
          <pc:sldMk cId="4182678064" sldId="271"/>
        </pc:sldMkLst>
        <pc:spChg chg="mod">
          <ac:chgData name="Srushti Waichal" userId="be892d0fd1c987a6" providerId="LiveId" clId="{32D7D8A2-91A1-4E62-867A-B07757B2997C}" dt="2024-12-03T21:40:31.967" v="2207" actId="20577"/>
          <ac:spMkLst>
            <pc:docMk/>
            <pc:sldMk cId="4182678064" sldId="271"/>
            <ac:spMk id="2" creationId="{A0E58E97-A032-246C-B2DE-95E6ACDC2431}"/>
          </ac:spMkLst>
        </pc:spChg>
        <pc:spChg chg="add mod">
          <ac:chgData name="Srushti Waichal" userId="be892d0fd1c987a6" providerId="LiveId" clId="{32D7D8A2-91A1-4E62-867A-B07757B2997C}" dt="2024-12-03T21:40:57.966" v="2259" actId="20577"/>
          <ac:spMkLst>
            <pc:docMk/>
            <pc:sldMk cId="4182678064" sldId="271"/>
            <ac:spMk id="3" creationId="{C15E2339-0641-63B2-B1A6-12C39CB7BC13}"/>
          </ac:spMkLst>
        </pc:spChg>
      </pc:sldChg>
      <pc:sldChg chg="addSp delSp modSp new mod modTransition setBg modAnim">
        <pc:chgData name="Srushti Waichal" userId="be892d0fd1c987a6" providerId="LiveId" clId="{32D7D8A2-91A1-4E62-867A-B07757B2997C}" dt="2024-12-03T21:36:27.162" v="2186"/>
        <pc:sldMkLst>
          <pc:docMk/>
          <pc:sldMk cId="1966775749" sldId="272"/>
        </pc:sldMkLst>
        <pc:spChg chg="add mod">
          <ac:chgData name="Srushti Waichal" userId="be892d0fd1c987a6" providerId="LiveId" clId="{32D7D8A2-91A1-4E62-867A-B07757B2997C}" dt="2024-11-14T21:39:22.927" v="1476" actId="20577"/>
          <ac:spMkLst>
            <pc:docMk/>
            <pc:sldMk cId="1966775749" sldId="272"/>
            <ac:spMk id="2" creationId="{CD55E350-BD18-7BBD-8533-05EABC2F3A0D}"/>
          </ac:spMkLst>
        </pc:spChg>
        <pc:spChg chg="add mod">
          <ac:chgData name="Srushti Waichal" userId="be892d0fd1c987a6" providerId="LiveId" clId="{32D7D8A2-91A1-4E62-867A-B07757B2997C}" dt="2024-11-14T21:40:24.722" v="1485" actId="5793"/>
          <ac:spMkLst>
            <pc:docMk/>
            <pc:sldMk cId="1966775749" sldId="272"/>
            <ac:spMk id="6" creationId="{D4224397-0C96-25AC-9BEA-E62D916C7A10}"/>
          </ac:spMkLst>
        </pc:spChg>
        <pc:spChg chg="add del">
          <ac:chgData name="Srushti Waichal" userId="be892d0fd1c987a6" providerId="LiveId" clId="{32D7D8A2-91A1-4E62-867A-B07757B2997C}" dt="2024-11-14T21:24:57.127" v="1375" actId="26606"/>
          <ac:spMkLst>
            <pc:docMk/>
            <pc:sldMk cId="1966775749" sldId="272"/>
            <ac:spMk id="9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24:57.127" v="1375" actId="26606"/>
          <ac:spMkLst>
            <pc:docMk/>
            <pc:sldMk cId="1966775749" sldId="272"/>
            <ac:spMk id="11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24:57.127" v="1375" actId="26606"/>
          <ac:spMkLst>
            <pc:docMk/>
            <pc:sldMk cId="1966775749" sldId="272"/>
            <ac:spMk id="1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24:57.127" v="1375" actId="26606"/>
          <ac:spMkLst>
            <pc:docMk/>
            <pc:sldMk cId="1966775749" sldId="272"/>
            <ac:spMk id="15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24:57.127" v="1375" actId="26606"/>
          <ac:spMkLst>
            <pc:docMk/>
            <pc:sldMk cId="1966775749" sldId="272"/>
            <ac:spMk id="17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25:06.869" v="1377" actId="26606"/>
          <ac:spMkLst>
            <pc:docMk/>
            <pc:sldMk cId="1966775749" sldId="272"/>
            <ac:spMk id="19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25:06.869" v="1377" actId="26606"/>
          <ac:spMkLst>
            <pc:docMk/>
            <pc:sldMk cId="1966775749" sldId="272"/>
            <ac:spMk id="20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25:06.869" v="1377" actId="26606"/>
          <ac:spMkLst>
            <pc:docMk/>
            <pc:sldMk cId="1966775749" sldId="272"/>
            <ac:spMk id="21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25:06.869" v="1377" actId="26606"/>
          <ac:spMkLst>
            <pc:docMk/>
            <pc:sldMk cId="1966775749" sldId="272"/>
            <ac:spMk id="22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25:06.869" v="1377" actId="26606"/>
          <ac:spMkLst>
            <pc:docMk/>
            <pc:sldMk cId="1966775749" sldId="272"/>
            <ac:spMk id="23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25:11.069" v="1379" actId="26606"/>
          <ac:spMkLst>
            <pc:docMk/>
            <pc:sldMk cId="1966775749" sldId="272"/>
            <ac:spMk id="25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25:11.069" v="1379" actId="26606"/>
          <ac:spMkLst>
            <pc:docMk/>
            <pc:sldMk cId="1966775749" sldId="272"/>
            <ac:spMk id="26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25:11.069" v="1379" actId="26606"/>
          <ac:spMkLst>
            <pc:docMk/>
            <pc:sldMk cId="1966775749" sldId="272"/>
            <ac:spMk id="27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25:11.069" v="1379" actId="26606"/>
          <ac:spMkLst>
            <pc:docMk/>
            <pc:sldMk cId="1966775749" sldId="272"/>
            <ac:spMk id="28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21:25:11.069" v="1379" actId="26606"/>
          <ac:spMkLst>
            <pc:docMk/>
            <pc:sldMk cId="1966775749" sldId="272"/>
            <ac:spMk id="29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21:25:14.130" v="1381" actId="26606"/>
          <ac:spMkLst>
            <pc:docMk/>
            <pc:sldMk cId="1966775749" sldId="272"/>
            <ac:spMk id="3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25:14.130" v="1381" actId="26606"/>
          <ac:spMkLst>
            <pc:docMk/>
            <pc:sldMk cId="1966775749" sldId="272"/>
            <ac:spMk id="32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25:14.130" v="1381" actId="26606"/>
          <ac:spMkLst>
            <pc:docMk/>
            <pc:sldMk cId="1966775749" sldId="272"/>
            <ac:spMk id="3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25:14.130" v="1381" actId="26606"/>
          <ac:spMkLst>
            <pc:docMk/>
            <pc:sldMk cId="1966775749" sldId="272"/>
            <ac:spMk id="34" creationId="{6DA97320-228E-48F3-BCFA-423F983C8557}"/>
          </ac:spMkLst>
        </pc:spChg>
        <pc:spChg chg="add del">
          <ac:chgData name="Srushti Waichal" userId="be892d0fd1c987a6" providerId="LiveId" clId="{32D7D8A2-91A1-4E62-867A-B07757B2997C}" dt="2024-11-14T21:25:14.130" v="1381" actId="26606"/>
          <ac:spMkLst>
            <pc:docMk/>
            <pc:sldMk cId="1966775749" sldId="272"/>
            <ac:spMk id="35" creationId="{2C9F0975-851A-4FEC-B19A-6EC12C0D540C}"/>
          </ac:spMkLst>
        </pc:spChg>
        <pc:spChg chg="add del">
          <ac:chgData name="Srushti Waichal" userId="be892d0fd1c987a6" providerId="LiveId" clId="{32D7D8A2-91A1-4E62-867A-B07757B2997C}" dt="2024-11-14T21:25:19.968" v="1383" actId="26606"/>
          <ac:spMkLst>
            <pc:docMk/>
            <pc:sldMk cId="1966775749" sldId="272"/>
            <ac:spMk id="37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25:19.968" v="1383" actId="26606"/>
          <ac:spMkLst>
            <pc:docMk/>
            <pc:sldMk cId="1966775749" sldId="272"/>
            <ac:spMk id="38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25:19.968" v="1383" actId="26606"/>
          <ac:spMkLst>
            <pc:docMk/>
            <pc:sldMk cId="1966775749" sldId="272"/>
            <ac:spMk id="39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25:19.968" v="1383" actId="26606"/>
          <ac:spMkLst>
            <pc:docMk/>
            <pc:sldMk cId="1966775749" sldId="272"/>
            <ac:spMk id="40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25:19.968" v="1383" actId="26606"/>
          <ac:spMkLst>
            <pc:docMk/>
            <pc:sldMk cId="1966775749" sldId="272"/>
            <ac:spMk id="41" creationId="{BC583CEB-AC2B-2640-94F6-5958E6BC5BAB}"/>
          </ac:spMkLst>
        </pc:spChg>
        <pc:spChg chg="add">
          <ac:chgData name="Srushti Waichal" userId="be892d0fd1c987a6" providerId="LiveId" clId="{32D7D8A2-91A1-4E62-867A-B07757B2997C}" dt="2024-11-14T21:25:19.986" v="1384" actId="26606"/>
          <ac:spMkLst>
            <pc:docMk/>
            <pc:sldMk cId="1966775749" sldId="272"/>
            <ac:spMk id="43" creationId="{CCC95119-6D9D-3542-9E0E-4171B33DC9CA}"/>
          </ac:spMkLst>
        </pc:spChg>
        <pc:spChg chg="add">
          <ac:chgData name="Srushti Waichal" userId="be892d0fd1c987a6" providerId="LiveId" clId="{32D7D8A2-91A1-4E62-867A-B07757B2997C}" dt="2024-11-14T21:25:19.986" v="1384" actId="26606"/>
          <ac:spMkLst>
            <pc:docMk/>
            <pc:sldMk cId="1966775749" sldId="272"/>
            <ac:spMk id="44" creationId="{EFC92F19-7317-314C-81B7-43B8B687F4E4}"/>
          </ac:spMkLst>
        </pc:spChg>
        <pc:spChg chg="add">
          <ac:chgData name="Srushti Waichal" userId="be892d0fd1c987a6" providerId="LiveId" clId="{32D7D8A2-91A1-4E62-867A-B07757B2997C}" dt="2024-11-14T21:25:19.986" v="1384" actId="26606"/>
          <ac:spMkLst>
            <pc:docMk/>
            <pc:sldMk cId="1966775749" sldId="272"/>
            <ac:spMk id="45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1:25:19.986" v="1384" actId="26606"/>
          <ac:spMkLst>
            <pc:docMk/>
            <pc:sldMk cId="1966775749" sldId="272"/>
            <ac:spMk id="46" creationId="{D8C68F39-5E8A-844C-A8FD-394F253C1E5F}"/>
          </ac:spMkLst>
        </pc:spChg>
        <pc:spChg chg="add">
          <ac:chgData name="Srushti Waichal" userId="be892d0fd1c987a6" providerId="LiveId" clId="{32D7D8A2-91A1-4E62-867A-B07757B2997C}" dt="2024-11-14T21:25:19.986" v="1384" actId="26606"/>
          <ac:spMkLst>
            <pc:docMk/>
            <pc:sldMk cId="1966775749" sldId="272"/>
            <ac:spMk id="47" creationId="{BC583CEB-AC2B-2640-94F6-5958E6BC5BAB}"/>
          </ac:spMkLst>
        </pc:spChg>
        <pc:picChg chg="add mod">
          <ac:chgData name="Srushti Waichal" userId="be892d0fd1c987a6" providerId="LiveId" clId="{32D7D8A2-91A1-4E62-867A-B07757B2997C}" dt="2024-11-14T21:40:03.844" v="1479" actId="14100"/>
          <ac:picMkLst>
            <pc:docMk/>
            <pc:sldMk cId="1966775749" sldId="272"/>
            <ac:picMk id="4" creationId="{68218CD0-7A54-1544-E4F1-04E1BC603499}"/>
          </ac:picMkLst>
        </pc:picChg>
      </pc:sldChg>
      <pc:sldChg chg="addSp delSp modSp new mod modTransition setBg modAnim">
        <pc:chgData name="Srushti Waichal" userId="be892d0fd1c987a6" providerId="LiveId" clId="{32D7D8A2-91A1-4E62-867A-B07757B2997C}" dt="2024-12-03T21:36:50.408" v="2189"/>
        <pc:sldMkLst>
          <pc:docMk/>
          <pc:sldMk cId="131976671" sldId="273"/>
        </pc:sldMkLst>
        <pc:spChg chg="add mod ord">
          <ac:chgData name="Srushti Waichal" userId="be892d0fd1c987a6" providerId="LiveId" clId="{32D7D8A2-91A1-4E62-867A-B07757B2997C}" dt="2024-11-14T21:58:58.311" v="1603" actId="207"/>
          <ac:spMkLst>
            <pc:docMk/>
            <pc:sldMk cId="131976671" sldId="273"/>
            <ac:spMk id="3" creationId="{B4F88477-3024-64FE-7F24-F0334CEB5F8E}"/>
          </ac:spMkLst>
        </pc:spChg>
        <pc:spChg chg="add del mod">
          <ac:chgData name="Srushti Waichal" userId="be892d0fd1c987a6" providerId="LiveId" clId="{32D7D8A2-91A1-4E62-867A-B07757B2997C}" dt="2024-11-14T21:56:08.780" v="1555" actId="478"/>
          <ac:spMkLst>
            <pc:docMk/>
            <pc:sldMk cId="131976671" sldId="273"/>
            <ac:spMk id="4" creationId="{FD7C7012-815E-5ACC-CDD6-ED0C6C28C040}"/>
          </ac:spMkLst>
        </pc:spChg>
        <pc:spChg chg="add">
          <ac:chgData name="Srushti Waichal" userId="be892d0fd1c987a6" providerId="LiveId" clId="{32D7D8A2-91A1-4E62-867A-B07757B2997C}" dt="2024-11-14T21:56:21.101" v="1556"/>
          <ac:spMkLst>
            <pc:docMk/>
            <pc:sldMk cId="131976671" sldId="273"/>
            <ac:spMk id="5" creationId="{74B081C8-4290-4301-1339-100E8BCDAB2D}"/>
          </ac:spMkLst>
        </pc:spChg>
        <pc:spChg chg="add del">
          <ac:chgData name="Srushti Waichal" userId="be892d0fd1c987a6" providerId="LiveId" clId="{32D7D8A2-91A1-4E62-867A-B07757B2997C}" dt="2024-11-14T21:56:37.407" v="1559" actId="26606"/>
          <ac:spMkLst>
            <pc:docMk/>
            <pc:sldMk cId="131976671" sldId="273"/>
            <ac:spMk id="1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56:37.407" v="1559" actId="26606"/>
          <ac:spMkLst>
            <pc:docMk/>
            <pc:sldMk cId="131976671" sldId="273"/>
            <ac:spMk id="13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56:37.407" v="1559" actId="26606"/>
          <ac:spMkLst>
            <pc:docMk/>
            <pc:sldMk cId="131976671" sldId="273"/>
            <ac:spMk id="1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56:37.407" v="1559" actId="26606"/>
          <ac:spMkLst>
            <pc:docMk/>
            <pc:sldMk cId="131976671" sldId="273"/>
            <ac:spMk id="17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1:56:37.407" v="1559" actId="26606"/>
          <ac:spMkLst>
            <pc:docMk/>
            <pc:sldMk cId="131976671" sldId="273"/>
            <ac:spMk id="19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56:37.407" v="1559" actId="26606"/>
          <ac:spMkLst>
            <pc:docMk/>
            <pc:sldMk cId="131976671" sldId="273"/>
            <ac:spMk id="21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56:43.146" v="1561" actId="26606"/>
          <ac:spMkLst>
            <pc:docMk/>
            <pc:sldMk cId="131976671" sldId="273"/>
            <ac:spMk id="23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56:43.146" v="1561" actId="26606"/>
          <ac:spMkLst>
            <pc:docMk/>
            <pc:sldMk cId="131976671" sldId="273"/>
            <ac:spMk id="24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56:43.146" v="1561" actId="26606"/>
          <ac:spMkLst>
            <pc:docMk/>
            <pc:sldMk cId="131976671" sldId="273"/>
            <ac:spMk id="2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56:43.146" v="1561" actId="26606"/>
          <ac:spMkLst>
            <pc:docMk/>
            <pc:sldMk cId="131976671" sldId="273"/>
            <ac:spMk id="26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1:56:43.146" v="1561" actId="26606"/>
          <ac:spMkLst>
            <pc:docMk/>
            <pc:sldMk cId="131976671" sldId="273"/>
            <ac:spMk id="27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56:43.146" v="1561" actId="26606"/>
          <ac:spMkLst>
            <pc:docMk/>
            <pc:sldMk cId="131976671" sldId="273"/>
            <ac:spMk id="28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56:44.124" v="1563" actId="26606"/>
          <ac:spMkLst>
            <pc:docMk/>
            <pc:sldMk cId="131976671" sldId="273"/>
            <ac:spMk id="30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56:44.124" v="1563" actId="26606"/>
          <ac:spMkLst>
            <pc:docMk/>
            <pc:sldMk cId="131976671" sldId="273"/>
            <ac:spMk id="31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56:44.124" v="1563" actId="26606"/>
          <ac:spMkLst>
            <pc:docMk/>
            <pc:sldMk cId="131976671" sldId="273"/>
            <ac:spMk id="32" creationId="{23BB7E73-E730-42EA-AACE-D1E323EA547E}"/>
          </ac:spMkLst>
        </pc:spChg>
        <pc:spChg chg="add del">
          <ac:chgData name="Srushti Waichal" userId="be892d0fd1c987a6" providerId="LiveId" clId="{32D7D8A2-91A1-4E62-867A-B07757B2997C}" dt="2024-11-14T21:56:44.124" v="1563" actId="26606"/>
          <ac:spMkLst>
            <pc:docMk/>
            <pc:sldMk cId="131976671" sldId="273"/>
            <ac:spMk id="33" creationId="{F1F6C2E9-B316-4410-88E5-74F044FC3575}"/>
          </ac:spMkLst>
        </pc:spChg>
        <pc:spChg chg="add del">
          <ac:chgData name="Srushti Waichal" userId="be892d0fd1c987a6" providerId="LiveId" clId="{32D7D8A2-91A1-4E62-867A-B07757B2997C}" dt="2024-11-14T21:56:44.124" v="1563" actId="26606"/>
          <ac:spMkLst>
            <pc:docMk/>
            <pc:sldMk cId="131976671" sldId="273"/>
            <ac:spMk id="34" creationId="{83D07262-43A6-451F-9B19-77B943C6399D}"/>
          </ac:spMkLst>
        </pc:spChg>
        <pc:spChg chg="add del">
          <ac:chgData name="Srushti Waichal" userId="be892d0fd1c987a6" providerId="LiveId" clId="{32D7D8A2-91A1-4E62-867A-B07757B2997C}" dt="2024-11-14T21:56:59.523" v="1565" actId="26606"/>
          <ac:spMkLst>
            <pc:docMk/>
            <pc:sldMk cId="131976671" sldId="273"/>
            <ac:spMk id="36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56:59.523" v="1565" actId="26606"/>
          <ac:spMkLst>
            <pc:docMk/>
            <pc:sldMk cId="131976671" sldId="273"/>
            <ac:spMk id="37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56:59.523" v="1565" actId="26606"/>
          <ac:spMkLst>
            <pc:docMk/>
            <pc:sldMk cId="131976671" sldId="273"/>
            <ac:spMk id="38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56:59.523" v="1565" actId="26606"/>
          <ac:spMkLst>
            <pc:docMk/>
            <pc:sldMk cId="131976671" sldId="273"/>
            <ac:spMk id="39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1:56:59.523" v="1565" actId="26606"/>
          <ac:spMkLst>
            <pc:docMk/>
            <pc:sldMk cId="131976671" sldId="273"/>
            <ac:spMk id="40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56:59.523" v="1565" actId="26606"/>
          <ac:spMkLst>
            <pc:docMk/>
            <pc:sldMk cId="131976671" sldId="273"/>
            <ac:spMk id="41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43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44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4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46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47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57:33.484" v="1569" actId="26606"/>
          <ac:spMkLst>
            <pc:docMk/>
            <pc:sldMk cId="131976671" sldId="273"/>
            <ac:spMk id="52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57:33.484" v="1569" actId="26606"/>
          <ac:spMkLst>
            <pc:docMk/>
            <pc:sldMk cId="131976671" sldId="273"/>
            <ac:spMk id="54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57:33.484" v="1569" actId="26606"/>
          <ac:spMkLst>
            <pc:docMk/>
            <pc:sldMk cId="131976671" sldId="273"/>
            <ac:spMk id="56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57:33.484" v="1569" actId="26606"/>
          <ac:spMkLst>
            <pc:docMk/>
            <pc:sldMk cId="131976671" sldId="273"/>
            <ac:spMk id="58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1:57:33.484" v="1569" actId="26606"/>
          <ac:spMkLst>
            <pc:docMk/>
            <pc:sldMk cId="131976671" sldId="273"/>
            <ac:spMk id="60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57:33.484" v="1569" actId="26606"/>
          <ac:spMkLst>
            <pc:docMk/>
            <pc:sldMk cId="131976671" sldId="273"/>
            <ac:spMk id="62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57:36.484" v="1571" actId="26606"/>
          <ac:spMkLst>
            <pc:docMk/>
            <pc:sldMk cId="131976671" sldId="273"/>
            <ac:spMk id="64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57:36.484" v="1571" actId="26606"/>
          <ac:spMkLst>
            <pc:docMk/>
            <pc:sldMk cId="131976671" sldId="273"/>
            <ac:spMk id="65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57:36.484" v="1571" actId="26606"/>
          <ac:spMkLst>
            <pc:docMk/>
            <pc:sldMk cId="131976671" sldId="273"/>
            <ac:spMk id="66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57:36.484" v="1571" actId="26606"/>
          <ac:spMkLst>
            <pc:docMk/>
            <pc:sldMk cId="131976671" sldId="273"/>
            <ac:spMk id="67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57:36.484" v="1571" actId="26606"/>
          <ac:spMkLst>
            <pc:docMk/>
            <pc:sldMk cId="131976671" sldId="273"/>
            <ac:spMk id="68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57:41.299" v="1573" actId="26606"/>
          <ac:spMkLst>
            <pc:docMk/>
            <pc:sldMk cId="131976671" sldId="273"/>
            <ac:spMk id="70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57:41.299" v="1573" actId="26606"/>
          <ac:spMkLst>
            <pc:docMk/>
            <pc:sldMk cId="131976671" sldId="273"/>
            <ac:spMk id="71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57:41.299" v="1573" actId="26606"/>
          <ac:spMkLst>
            <pc:docMk/>
            <pc:sldMk cId="131976671" sldId="273"/>
            <ac:spMk id="72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57:41.299" v="1573" actId="26606"/>
          <ac:spMkLst>
            <pc:docMk/>
            <pc:sldMk cId="131976671" sldId="273"/>
            <ac:spMk id="73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1:57:41.299" v="1573" actId="26606"/>
          <ac:spMkLst>
            <pc:docMk/>
            <pc:sldMk cId="131976671" sldId="273"/>
            <ac:spMk id="74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57:41.299" v="1573" actId="26606"/>
          <ac:spMkLst>
            <pc:docMk/>
            <pc:sldMk cId="131976671" sldId="273"/>
            <ac:spMk id="75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1:57:43.255" v="1575" actId="26606"/>
          <ac:spMkLst>
            <pc:docMk/>
            <pc:sldMk cId="131976671" sldId="273"/>
            <ac:spMk id="77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1:57:43.255" v="1575" actId="26606"/>
          <ac:spMkLst>
            <pc:docMk/>
            <pc:sldMk cId="131976671" sldId="273"/>
            <ac:spMk id="78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1:57:43.255" v="1575" actId="26606"/>
          <ac:spMkLst>
            <pc:docMk/>
            <pc:sldMk cId="131976671" sldId="273"/>
            <ac:spMk id="79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1:57:43.255" v="1575" actId="26606"/>
          <ac:spMkLst>
            <pc:docMk/>
            <pc:sldMk cId="131976671" sldId="273"/>
            <ac:spMk id="80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1:57:43.255" v="1575" actId="26606"/>
          <ac:spMkLst>
            <pc:docMk/>
            <pc:sldMk cId="131976671" sldId="273"/>
            <ac:spMk id="81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1:57:43.255" v="1575" actId="26606"/>
          <ac:spMkLst>
            <pc:docMk/>
            <pc:sldMk cId="131976671" sldId="273"/>
            <ac:spMk id="82" creationId="{BC583CEB-AC2B-2640-94F6-5958E6BC5BAB}"/>
          </ac:spMkLst>
        </pc:spChg>
        <pc:spChg chg="add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84" creationId="{CCC95119-6D9D-3542-9E0E-4171B33DC9CA}"/>
          </ac:spMkLst>
        </pc:spChg>
        <pc:spChg chg="add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85" creationId="{EFC92F19-7317-314C-81B7-43B8B687F4E4}"/>
          </ac:spMkLst>
        </pc:spChg>
        <pc:spChg chg="add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86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87" creationId="{F7C9FD24-3092-E04F-925D-C1183BF54C06}"/>
          </ac:spMkLst>
        </pc:spChg>
        <pc:spChg chg="add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88" creationId="{D8C68F39-5E8A-844C-A8FD-394F253C1E5F}"/>
          </ac:spMkLst>
        </pc:spChg>
        <pc:spChg chg="add">
          <ac:chgData name="Srushti Waichal" userId="be892d0fd1c987a6" providerId="LiveId" clId="{32D7D8A2-91A1-4E62-867A-B07757B2997C}" dt="2024-11-14T21:57:43.271" v="1576" actId="26606"/>
          <ac:spMkLst>
            <pc:docMk/>
            <pc:sldMk cId="131976671" sldId="273"/>
            <ac:spMk id="89" creationId="{BC583CEB-AC2B-2640-94F6-5958E6BC5BAB}"/>
          </ac:spMkLst>
        </pc:spChg>
        <pc:picChg chg="add mod modCrop">
          <ac:chgData name="Srushti Waichal" userId="be892d0fd1c987a6" providerId="LiveId" clId="{32D7D8A2-91A1-4E62-867A-B07757B2997C}" dt="2024-11-14T21:57:46.355" v="1577" actId="27614"/>
          <ac:picMkLst>
            <pc:docMk/>
            <pc:sldMk cId="131976671" sldId="273"/>
            <ac:picMk id="6" creationId="{E31A31B2-F4F1-54C2-6C11-C6895E467715}"/>
          </ac:picMkLst>
        </pc:picChg>
      </pc:sldChg>
      <pc:sldChg chg="addSp delSp modSp new mod modTransition setBg">
        <pc:chgData name="Srushti Waichal" userId="be892d0fd1c987a6" providerId="LiveId" clId="{32D7D8A2-91A1-4E62-867A-B07757B2997C}" dt="2024-12-03T21:32:35.664" v="2172"/>
        <pc:sldMkLst>
          <pc:docMk/>
          <pc:sldMk cId="3807394313" sldId="274"/>
        </pc:sldMkLst>
        <pc:spChg chg="add mod ord">
          <ac:chgData name="Srushti Waichal" userId="be892d0fd1c987a6" providerId="LiveId" clId="{32D7D8A2-91A1-4E62-867A-B07757B2997C}" dt="2024-11-14T22:38:57.068" v="1788" actId="5793"/>
          <ac:spMkLst>
            <pc:docMk/>
            <pc:sldMk cId="3807394313" sldId="274"/>
            <ac:spMk id="3" creationId="{1D84EF9B-E39B-63A1-49B1-6D04B8F67A1F}"/>
          </ac:spMkLst>
        </pc:spChg>
        <pc:spChg chg="add del">
          <ac:chgData name="Srushti Waichal" userId="be892d0fd1c987a6" providerId="LiveId" clId="{32D7D8A2-91A1-4E62-867A-B07757B2997C}" dt="2024-11-14T22:38:32.872" v="1780" actId="26606"/>
          <ac:spMkLst>
            <pc:docMk/>
            <pc:sldMk cId="3807394313" sldId="274"/>
            <ac:spMk id="7174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8:24.072" v="1777"/>
          <ac:spMkLst>
            <pc:docMk/>
            <pc:sldMk cId="3807394313" sldId="274"/>
            <ac:spMk id="7175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8:32.872" v="1780" actId="26606"/>
          <ac:spMkLst>
            <pc:docMk/>
            <pc:sldMk cId="3807394313" sldId="274"/>
            <ac:spMk id="7176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8:24.072" v="1777"/>
          <ac:spMkLst>
            <pc:docMk/>
            <pc:sldMk cId="3807394313" sldId="274"/>
            <ac:spMk id="7177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8:32.872" v="1780" actId="26606"/>
          <ac:spMkLst>
            <pc:docMk/>
            <pc:sldMk cId="3807394313" sldId="274"/>
            <ac:spMk id="7178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8:24.072" v="1777"/>
          <ac:spMkLst>
            <pc:docMk/>
            <pc:sldMk cId="3807394313" sldId="274"/>
            <ac:spMk id="7179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8:32.872" v="1780" actId="26606"/>
          <ac:spMkLst>
            <pc:docMk/>
            <pc:sldMk cId="3807394313" sldId="274"/>
            <ac:spMk id="7180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2:38:24.072" v="1777"/>
          <ac:spMkLst>
            <pc:docMk/>
            <pc:sldMk cId="3807394313" sldId="274"/>
            <ac:spMk id="7181" creationId="{07D40D60-A371-3746-AE79-A8A0DA64CDAF}"/>
          </ac:spMkLst>
        </pc:spChg>
        <pc:spChg chg="add del">
          <ac:chgData name="Srushti Waichal" userId="be892d0fd1c987a6" providerId="LiveId" clId="{32D7D8A2-91A1-4E62-867A-B07757B2997C}" dt="2024-11-14T22:38:32.872" v="1780" actId="26606"/>
          <ac:spMkLst>
            <pc:docMk/>
            <pc:sldMk cId="3807394313" sldId="274"/>
            <ac:spMk id="7182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38:24.072" v="1777"/>
          <ac:spMkLst>
            <pc:docMk/>
            <pc:sldMk cId="3807394313" sldId="274"/>
            <ac:spMk id="7183" creationId="{525EC29A-9786-924D-875A-91FAF9B12697}"/>
          </ac:spMkLst>
        </pc:spChg>
        <pc:spChg chg="add del">
          <ac:chgData name="Srushti Waichal" userId="be892d0fd1c987a6" providerId="LiveId" clId="{32D7D8A2-91A1-4E62-867A-B07757B2997C}" dt="2024-11-14T22:38:32.872" v="1780" actId="26606"/>
          <ac:spMkLst>
            <pc:docMk/>
            <pc:sldMk cId="3807394313" sldId="274"/>
            <ac:spMk id="7184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38:09.260" v="1767" actId="26606"/>
          <ac:spMkLst>
            <pc:docMk/>
            <pc:sldMk cId="3807394313" sldId="274"/>
            <ac:spMk id="7185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38:09.260" v="1767" actId="26606"/>
          <ac:spMkLst>
            <pc:docMk/>
            <pc:sldMk cId="3807394313" sldId="274"/>
            <ac:spMk id="7186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8:09.260" v="1767" actId="26606"/>
          <ac:spMkLst>
            <pc:docMk/>
            <pc:sldMk cId="3807394313" sldId="274"/>
            <ac:spMk id="7187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8:09.260" v="1767" actId="26606"/>
          <ac:spMkLst>
            <pc:docMk/>
            <pc:sldMk cId="3807394313" sldId="274"/>
            <ac:spMk id="7188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8:09.260" v="1767" actId="26606"/>
          <ac:spMkLst>
            <pc:docMk/>
            <pc:sldMk cId="3807394313" sldId="274"/>
            <ac:spMk id="7189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2:38:09.260" v="1767" actId="26606"/>
          <ac:spMkLst>
            <pc:docMk/>
            <pc:sldMk cId="3807394313" sldId="274"/>
            <ac:spMk id="7190" creationId="{D8C68F39-5E8A-844C-A8FD-394F253C1E5F}"/>
          </ac:spMkLst>
        </pc:spChg>
        <pc:spChg chg="add">
          <ac:chgData name="Srushti Waichal" userId="be892d0fd1c987a6" providerId="LiveId" clId="{32D7D8A2-91A1-4E62-867A-B07757B2997C}" dt="2024-11-14T22:38:32.904" v="1781" actId="26606"/>
          <ac:spMkLst>
            <pc:docMk/>
            <pc:sldMk cId="3807394313" sldId="274"/>
            <ac:spMk id="719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8:22.529" v="1775"/>
          <ac:spMkLst>
            <pc:docMk/>
            <pc:sldMk cId="3807394313" sldId="274"/>
            <ac:spMk id="7192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8:22.529" v="1775"/>
          <ac:spMkLst>
            <pc:docMk/>
            <pc:sldMk cId="3807394313" sldId="274"/>
            <ac:spMk id="7193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8:22.529" v="1775"/>
          <ac:spMkLst>
            <pc:docMk/>
            <pc:sldMk cId="3807394313" sldId="274"/>
            <ac:spMk id="7194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8:22.529" v="1775"/>
          <ac:spMkLst>
            <pc:docMk/>
            <pc:sldMk cId="3807394313" sldId="274"/>
            <ac:spMk id="7195" creationId="{07D40D60-A371-3746-AE79-A8A0DA64CDAF}"/>
          </ac:spMkLst>
        </pc:spChg>
        <pc:spChg chg="add del">
          <ac:chgData name="Srushti Waichal" userId="be892d0fd1c987a6" providerId="LiveId" clId="{32D7D8A2-91A1-4E62-867A-B07757B2997C}" dt="2024-11-14T22:38:22.529" v="1775"/>
          <ac:spMkLst>
            <pc:docMk/>
            <pc:sldMk cId="3807394313" sldId="274"/>
            <ac:spMk id="7196" creationId="{525EC29A-9786-924D-875A-91FAF9B12697}"/>
          </ac:spMkLst>
        </pc:spChg>
        <pc:spChg chg="add">
          <ac:chgData name="Srushti Waichal" userId="be892d0fd1c987a6" providerId="LiveId" clId="{32D7D8A2-91A1-4E62-867A-B07757B2997C}" dt="2024-11-14T22:38:32.904" v="1781" actId="26606"/>
          <ac:spMkLst>
            <pc:docMk/>
            <pc:sldMk cId="3807394313" sldId="274"/>
            <ac:spMk id="7197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8:20.767" v="1773" actId="26606"/>
          <ac:spMkLst>
            <pc:docMk/>
            <pc:sldMk cId="3807394313" sldId="274"/>
            <ac:spMk id="7198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38:20.767" v="1773" actId="26606"/>
          <ac:spMkLst>
            <pc:docMk/>
            <pc:sldMk cId="3807394313" sldId="274"/>
            <ac:spMk id="7199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38:20.767" v="1773" actId="26606"/>
          <ac:spMkLst>
            <pc:docMk/>
            <pc:sldMk cId="3807394313" sldId="274"/>
            <ac:spMk id="7200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38:20.767" v="1773" actId="26606"/>
          <ac:spMkLst>
            <pc:docMk/>
            <pc:sldMk cId="3807394313" sldId="274"/>
            <ac:spMk id="7201" creationId="{F7C9FD24-3092-E04F-925D-C1183BF54C06}"/>
          </ac:spMkLst>
        </pc:spChg>
        <pc:spChg chg="add del">
          <ac:chgData name="Srushti Waichal" userId="be892d0fd1c987a6" providerId="LiveId" clId="{32D7D8A2-91A1-4E62-867A-B07757B2997C}" dt="2024-11-14T22:38:20.767" v="1773" actId="26606"/>
          <ac:spMkLst>
            <pc:docMk/>
            <pc:sldMk cId="3807394313" sldId="274"/>
            <ac:spMk id="7202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38:20.767" v="1773" actId="26606"/>
          <ac:spMkLst>
            <pc:docMk/>
            <pc:sldMk cId="3807394313" sldId="274"/>
            <ac:spMk id="7203" creationId="{BC583CEB-AC2B-2640-94F6-5958E6BC5BAB}"/>
          </ac:spMkLst>
        </pc:spChg>
        <pc:spChg chg="add">
          <ac:chgData name="Srushti Waichal" userId="be892d0fd1c987a6" providerId="LiveId" clId="{32D7D8A2-91A1-4E62-867A-B07757B2997C}" dt="2024-11-14T22:38:32.904" v="1781" actId="26606"/>
          <ac:spMkLst>
            <pc:docMk/>
            <pc:sldMk cId="3807394313" sldId="274"/>
            <ac:spMk id="7204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2:38:32.904" v="1781" actId="26606"/>
          <ac:spMkLst>
            <pc:docMk/>
            <pc:sldMk cId="3807394313" sldId="274"/>
            <ac:spMk id="7205" creationId="{F7C9FD24-3092-E04F-925D-C1183BF54C06}"/>
          </ac:spMkLst>
        </pc:spChg>
        <pc:spChg chg="add">
          <ac:chgData name="Srushti Waichal" userId="be892d0fd1c987a6" providerId="LiveId" clId="{32D7D8A2-91A1-4E62-867A-B07757B2997C}" dt="2024-11-14T22:38:32.904" v="1781" actId="26606"/>
          <ac:spMkLst>
            <pc:docMk/>
            <pc:sldMk cId="3807394313" sldId="274"/>
            <ac:spMk id="7206" creationId="{D8C68F39-5E8A-844C-A8FD-394F253C1E5F}"/>
          </ac:spMkLst>
        </pc:spChg>
        <pc:spChg chg="add">
          <ac:chgData name="Srushti Waichal" userId="be892d0fd1c987a6" providerId="LiveId" clId="{32D7D8A2-91A1-4E62-867A-B07757B2997C}" dt="2024-11-14T22:38:32.904" v="1781" actId="26606"/>
          <ac:spMkLst>
            <pc:docMk/>
            <pc:sldMk cId="3807394313" sldId="274"/>
            <ac:spMk id="7207" creationId="{BC583CEB-AC2B-2640-94F6-5958E6BC5BAB}"/>
          </ac:spMkLst>
        </pc:spChg>
        <pc:picChg chg="add mod">
          <ac:chgData name="Srushti Waichal" userId="be892d0fd1c987a6" providerId="LiveId" clId="{32D7D8A2-91A1-4E62-867A-B07757B2997C}" dt="2024-11-14T22:38:24.072" v="1777"/>
          <ac:picMkLst>
            <pc:docMk/>
            <pc:sldMk cId="3807394313" sldId="274"/>
            <ac:picMk id="7170" creationId="{24447098-F130-4EAC-4886-B89DA50A7E3E}"/>
          </ac:picMkLst>
        </pc:picChg>
        <pc:picChg chg="add mod">
          <ac:chgData name="Srushti Waichal" userId="be892d0fd1c987a6" providerId="LiveId" clId="{32D7D8A2-91A1-4E62-867A-B07757B2997C}" dt="2024-11-14T22:38:32.904" v="1781" actId="26606"/>
          <ac:picMkLst>
            <pc:docMk/>
            <pc:sldMk cId="3807394313" sldId="274"/>
            <ac:picMk id="7172" creationId="{D83A4B23-FB1C-5205-925D-0DA174ED0C49}"/>
          </ac:picMkLst>
        </pc:picChg>
      </pc:sldChg>
      <pc:sldChg chg="addSp delSp modSp new mod modTransition setBg">
        <pc:chgData name="Srushti Waichal" userId="be892d0fd1c987a6" providerId="LiveId" clId="{32D7D8A2-91A1-4E62-867A-B07757B2997C}" dt="2024-12-03T21:32:35.664" v="2172"/>
        <pc:sldMkLst>
          <pc:docMk/>
          <pc:sldMk cId="733905682" sldId="275"/>
        </pc:sldMkLst>
        <pc:spChg chg="add del mod">
          <ac:chgData name="Srushti Waichal" userId="be892d0fd1c987a6" providerId="LiveId" clId="{32D7D8A2-91A1-4E62-867A-B07757B2997C}" dt="2024-11-14T22:44:10.652" v="1863" actId="404"/>
          <ac:spMkLst>
            <pc:docMk/>
            <pc:sldMk cId="733905682" sldId="275"/>
            <ac:spMk id="3" creationId="{DC68CAC1-D402-7A52-3798-8C002A77C8A7}"/>
          </ac:spMkLst>
        </pc:spChg>
        <pc:spChg chg="add mod">
          <ac:chgData name="Srushti Waichal" userId="be892d0fd1c987a6" providerId="LiveId" clId="{32D7D8A2-91A1-4E62-867A-B07757B2997C}" dt="2024-11-14T22:45:13.816" v="1886" actId="207"/>
          <ac:spMkLst>
            <pc:docMk/>
            <pc:sldMk cId="733905682" sldId="275"/>
            <ac:spMk id="5" creationId="{8C74ADD0-B7AD-7884-7474-6541DAA90793}"/>
          </ac:spMkLst>
        </pc:spChg>
        <pc:spChg chg="add mod">
          <ac:chgData name="Srushti Waichal" userId="be892d0fd1c987a6" providerId="LiveId" clId="{32D7D8A2-91A1-4E62-867A-B07757B2997C}" dt="2024-11-14T22:42:43.561" v="1834" actId="404"/>
          <ac:spMkLst>
            <pc:docMk/>
            <pc:sldMk cId="733905682" sldId="275"/>
            <ac:spMk id="8" creationId="{83819837-362E-0613-3058-D460EF801902}"/>
          </ac:spMkLst>
        </pc:spChg>
        <pc:spChg chg="add del">
          <ac:chgData name="Srushti Waichal" userId="be892d0fd1c987a6" providerId="LiveId" clId="{32D7D8A2-91A1-4E62-867A-B07757B2997C}" dt="2024-11-14T22:41:45.110" v="1812" actId="26606"/>
          <ac:spMkLst>
            <pc:docMk/>
            <pc:sldMk cId="733905682" sldId="275"/>
            <ac:spMk id="10" creationId="{DC68CAC1-D402-7A52-3798-8C002A77C8A7}"/>
          </ac:spMkLst>
        </pc:spChg>
        <pc:spChg chg="add del">
          <ac:chgData name="Srushti Waichal" userId="be892d0fd1c987a6" providerId="LiveId" clId="{32D7D8A2-91A1-4E62-867A-B07757B2997C}" dt="2024-11-14T22:41:45.110" v="1812" actId="26606"/>
          <ac:spMkLst>
            <pc:docMk/>
            <pc:sldMk cId="733905682" sldId="275"/>
            <ac:spMk id="1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41:50.629" v="1816" actId="26606"/>
          <ac:spMkLst>
            <pc:docMk/>
            <pc:sldMk cId="733905682" sldId="275"/>
            <ac:spMk id="12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41:45.110" v="1812" actId="26606"/>
          <ac:spMkLst>
            <pc:docMk/>
            <pc:sldMk cId="733905682" sldId="275"/>
            <ac:spMk id="13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41:50.629" v="1816" actId="26606"/>
          <ac:spMkLst>
            <pc:docMk/>
            <pc:sldMk cId="733905682" sldId="275"/>
            <ac:spMk id="14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41:45.110" v="1812" actId="26606"/>
          <ac:spMkLst>
            <pc:docMk/>
            <pc:sldMk cId="733905682" sldId="275"/>
            <ac:spMk id="15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41:50.629" v="1816" actId="26606"/>
          <ac:spMkLst>
            <pc:docMk/>
            <pc:sldMk cId="733905682" sldId="275"/>
            <ac:spMk id="16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41:45.110" v="1812" actId="26606"/>
          <ac:spMkLst>
            <pc:docMk/>
            <pc:sldMk cId="733905682" sldId="275"/>
            <ac:spMk id="17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41:50.629" v="1816" actId="26606"/>
          <ac:spMkLst>
            <pc:docMk/>
            <pc:sldMk cId="733905682" sldId="275"/>
            <ac:spMk id="18" creationId="{D8C68F39-5E8A-844C-A8FD-394F253C1E5F}"/>
          </ac:spMkLst>
        </pc:spChg>
        <pc:spChg chg="add del">
          <ac:chgData name="Srushti Waichal" userId="be892d0fd1c987a6" providerId="LiveId" clId="{32D7D8A2-91A1-4E62-867A-B07757B2997C}" dt="2024-11-14T22:41:45.110" v="1812" actId="26606"/>
          <ac:spMkLst>
            <pc:docMk/>
            <pc:sldMk cId="733905682" sldId="275"/>
            <ac:spMk id="19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41:50.629" v="1816" actId="26606"/>
          <ac:spMkLst>
            <pc:docMk/>
            <pc:sldMk cId="733905682" sldId="275"/>
            <ac:spMk id="20" creationId="{BC583CEB-AC2B-2640-94F6-5958E6BC5BAB}"/>
          </ac:spMkLst>
        </pc:spChg>
        <pc:spChg chg="add del">
          <ac:chgData name="Srushti Waichal" userId="be892d0fd1c987a6" providerId="LiveId" clId="{32D7D8A2-91A1-4E62-867A-B07757B2997C}" dt="2024-11-14T22:41:49.450" v="1814" actId="26606"/>
          <ac:spMkLst>
            <pc:docMk/>
            <pc:sldMk cId="733905682" sldId="275"/>
            <ac:spMk id="2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41:49.450" v="1814" actId="26606"/>
          <ac:spMkLst>
            <pc:docMk/>
            <pc:sldMk cId="733905682" sldId="275"/>
            <ac:spMk id="22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41:49.450" v="1814" actId="26606"/>
          <ac:spMkLst>
            <pc:docMk/>
            <pc:sldMk cId="733905682" sldId="275"/>
            <ac:spMk id="2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41:49.450" v="1814" actId="26606"/>
          <ac:spMkLst>
            <pc:docMk/>
            <pc:sldMk cId="733905682" sldId="275"/>
            <ac:spMk id="24" creationId="{15A8DDA3-B4FC-D445-AA06-C92ABAE24BAB}"/>
          </ac:spMkLst>
        </pc:spChg>
        <pc:spChg chg="add del">
          <ac:chgData name="Srushti Waichal" userId="be892d0fd1c987a6" providerId="LiveId" clId="{32D7D8A2-91A1-4E62-867A-B07757B2997C}" dt="2024-11-14T22:41:49.450" v="1814" actId="26606"/>
          <ac:spMkLst>
            <pc:docMk/>
            <pc:sldMk cId="733905682" sldId="275"/>
            <ac:spMk id="25" creationId="{9FD0692D-A304-5E4A-BCD9-C00690321FBC}"/>
          </ac:spMkLst>
        </pc:spChg>
        <pc:spChg chg="add del">
          <ac:chgData name="Srushti Waichal" userId="be892d0fd1c987a6" providerId="LiveId" clId="{32D7D8A2-91A1-4E62-867A-B07757B2997C}" dt="2024-11-14T22:41:50.629" v="1816" actId="26606"/>
          <ac:spMkLst>
            <pc:docMk/>
            <pc:sldMk cId="733905682" sldId="275"/>
            <ac:spMk id="28" creationId="{DC68CAC1-D402-7A52-3798-8C002A77C8A7}"/>
          </ac:spMkLst>
        </pc:spChg>
        <pc:spChg chg="add del">
          <ac:chgData name="Srushti Waichal" userId="be892d0fd1c987a6" providerId="LiveId" clId="{32D7D8A2-91A1-4E62-867A-B07757B2997C}" dt="2024-11-14T22:41:55.959" v="1818" actId="26606"/>
          <ac:spMkLst>
            <pc:docMk/>
            <pc:sldMk cId="733905682" sldId="275"/>
            <ac:spMk id="31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2:41:55.959" v="1818" actId="26606"/>
          <ac:spMkLst>
            <pc:docMk/>
            <pc:sldMk cId="733905682" sldId="275"/>
            <ac:spMk id="32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2:41:55.959" v="1818" actId="26606"/>
          <ac:spMkLst>
            <pc:docMk/>
            <pc:sldMk cId="733905682" sldId="275"/>
            <ac:spMk id="33" creationId="{C868C70C-E5C4-CD47-888C-FCB3373B6D38}"/>
          </ac:spMkLst>
        </pc:spChg>
        <pc:spChg chg="add del">
          <ac:chgData name="Srushti Waichal" userId="be892d0fd1c987a6" providerId="LiveId" clId="{32D7D8A2-91A1-4E62-867A-B07757B2997C}" dt="2024-11-14T22:41:55.959" v="1818" actId="26606"/>
          <ac:spMkLst>
            <pc:docMk/>
            <pc:sldMk cId="733905682" sldId="275"/>
            <ac:spMk id="34" creationId="{15A8DDA3-B4FC-D445-AA06-C92ABAE24BAB}"/>
          </ac:spMkLst>
        </pc:spChg>
        <pc:spChg chg="add del">
          <ac:chgData name="Srushti Waichal" userId="be892d0fd1c987a6" providerId="LiveId" clId="{32D7D8A2-91A1-4E62-867A-B07757B2997C}" dt="2024-11-14T22:41:55.959" v="1818" actId="26606"/>
          <ac:spMkLst>
            <pc:docMk/>
            <pc:sldMk cId="733905682" sldId="275"/>
            <ac:spMk id="35" creationId="{9FD0692D-A304-5E4A-BCD9-C00690321FBC}"/>
          </ac:spMkLst>
        </pc:spChg>
        <pc:graphicFrameChg chg="add del">
          <ac:chgData name="Srushti Waichal" userId="be892d0fd1c987a6" providerId="LiveId" clId="{32D7D8A2-91A1-4E62-867A-B07757B2997C}" dt="2024-11-14T22:41:42.421" v="1810" actId="26606"/>
          <ac:graphicFrameMkLst>
            <pc:docMk/>
            <pc:sldMk cId="733905682" sldId="275"/>
            <ac:graphicFrameMk id="7" creationId="{842956EB-634E-4E09-E7EE-349422345B0D}"/>
          </ac:graphicFrameMkLst>
        </pc:graphicFrameChg>
        <pc:graphicFrameChg chg="add del">
          <ac:chgData name="Srushti Waichal" userId="be892d0fd1c987a6" providerId="LiveId" clId="{32D7D8A2-91A1-4E62-867A-B07757B2997C}" dt="2024-11-14T22:41:49.450" v="1814" actId="26606"/>
          <ac:graphicFrameMkLst>
            <pc:docMk/>
            <pc:sldMk cId="733905682" sldId="275"/>
            <ac:graphicFrameMk id="26" creationId="{BEBAA98A-FF0E-E302-2F2C-D16EDBBB1438}"/>
          </ac:graphicFrameMkLst>
        </pc:graphicFrameChg>
        <pc:graphicFrameChg chg="add del">
          <ac:chgData name="Srushti Waichal" userId="be892d0fd1c987a6" providerId="LiveId" clId="{32D7D8A2-91A1-4E62-867A-B07757B2997C}" dt="2024-11-14T22:41:55.959" v="1818" actId="26606"/>
          <ac:graphicFrameMkLst>
            <pc:docMk/>
            <pc:sldMk cId="733905682" sldId="275"/>
            <ac:graphicFrameMk id="36" creationId="{BEBAA98A-FF0E-E302-2F2C-D16EDBBB1438}"/>
          </ac:graphicFrameMkLst>
        </pc:graphicFrameChg>
        <pc:picChg chg="add del">
          <ac:chgData name="Srushti Waichal" userId="be892d0fd1c987a6" providerId="LiveId" clId="{32D7D8A2-91A1-4E62-867A-B07757B2997C}" dt="2024-11-14T22:41:45.110" v="1812" actId="26606"/>
          <ac:picMkLst>
            <pc:docMk/>
            <pc:sldMk cId="733905682" sldId="275"/>
            <ac:picMk id="9" creationId="{5A2320AF-DEBF-D25F-D726-19018D9DD0F4}"/>
          </ac:picMkLst>
        </pc:picChg>
        <pc:picChg chg="add del">
          <ac:chgData name="Srushti Waichal" userId="be892d0fd1c987a6" providerId="LiveId" clId="{32D7D8A2-91A1-4E62-867A-B07757B2997C}" dt="2024-11-14T22:41:50.629" v="1816" actId="26606"/>
          <ac:picMkLst>
            <pc:docMk/>
            <pc:sldMk cId="733905682" sldId="275"/>
            <ac:picMk id="29" creationId="{6F14C008-2EDA-4294-AA58-A2FE37D189E1}"/>
          </ac:picMkLst>
        </pc:picChg>
      </pc:sldChg>
      <pc:sldChg chg="addSp delSp modSp new mod modTransition setBg">
        <pc:chgData name="Srushti Waichal" userId="be892d0fd1c987a6" providerId="LiveId" clId="{32D7D8A2-91A1-4E62-867A-B07757B2997C}" dt="2024-12-03T21:32:35.664" v="2172"/>
        <pc:sldMkLst>
          <pc:docMk/>
          <pc:sldMk cId="1574977625" sldId="276"/>
        </pc:sldMkLst>
        <pc:spChg chg="add mod">
          <ac:chgData name="Srushti Waichal" userId="be892d0fd1c987a6" providerId="LiveId" clId="{32D7D8A2-91A1-4E62-867A-B07757B2997C}" dt="2024-11-14T23:10:30.579" v="2125" actId="26606"/>
          <ac:spMkLst>
            <pc:docMk/>
            <pc:sldMk cId="1574977625" sldId="276"/>
            <ac:spMk id="2" creationId="{2D8576AB-7AFE-4BC5-C606-3F3838DD358B}"/>
          </ac:spMkLst>
        </pc:spChg>
        <pc:spChg chg="add del">
          <ac:chgData name="Srushti Waichal" userId="be892d0fd1c987a6" providerId="LiveId" clId="{32D7D8A2-91A1-4E62-867A-B07757B2997C}" dt="2024-11-14T23:10:30.579" v="2125" actId="26606"/>
          <ac:spMkLst>
            <pc:docMk/>
            <pc:sldMk cId="1574977625" sldId="276"/>
            <ac:spMk id="7" creationId="{CCC95119-6D9D-3542-9E0E-4171B33DC9CA}"/>
          </ac:spMkLst>
        </pc:spChg>
        <pc:spChg chg="add del">
          <ac:chgData name="Srushti Waichal" userId="be892d0fd1c987a6" providerId="LiveId" clId="{32D7D8A2-91A1-4E62-867A-B07757B2997C}" dt="2024-11-14T23:10:30.579" v="2125" actId="26606"/>
          <ac:spMkLst>
            <pc:docMk/>
            <pc:sldMk cId="1574977625" sldId="276"/>
            <ac:spMk id="9" creationId="{EFC92F19-7317-314C-81B7-43B8B687F4E4}"/>
          </ac:spMkLst>
        </pc:spChg>
        <pc:spChg chg="add del">
          <ac:chgData name="Srushti Waichal" userId="be892d0fd1c987a6" providerId="LiveId" clId="{32D7D8A2-91A1-4E62-867A-B07757B2997C}" dt="2024-11-14T23:10:30.579" v="2125" actId="26606"/>
          <ac:spMkLst>
            <pc:docMk/>
            <pc:sldMk cId="1574977625" sldId="276"/>
            <ac:spMk id="11" creationId="{23BB7E73-E730-42EA-AACE-D1E323EA547E}"/>
          </ac:spMkLst>
        </pc:spChg>
        <pc:spChg chg="add del">
          <ac:chgData name="Srushti Waichal" userId="be892d0fd1c987a6" providerId="LiveId" clId="{32D7D8A2-91A1-4E62-867A-B07757B2997C}" dt="2024-11-14T23:10:30.579" v="2125" actId="26606"/>
          <ac:spMkLst>
            <pc:docMk/>
            <pc:sldMk cId="1574977625" sldId="276"/>
            <ac:spMk id="13" creationId="{F1F6C2E9-B316-4410-88E5-74F044FC3575}"/>
          </ac:spMkLst>
        </pc:spChg>
        <pc:spChg chg="add del">
          <ac:chgData name="Srushti Waichal" userId="be892d0fd1c987a6" providerId="LiveId" clId="{32D7D8A2-91A1-4E62-867A-B07757B2997C}" dt="2024-11-14T23:10:30.579" v="2125" actId="26606"/>
          <ac:spMkLst>
            <pc:docMk/>
            <pc:sldMk cId="1574977625" sldId="276"/>
            <ac:spMk id="15" creationId="{83D07262-43A6-451F-9B19-77B943C6399D}"/>
          </ac:spMkLst>
        </pc:spChg>
      </pc:sldChg>
      <pc:sldChg chg="addSp delSp modSp new mod modTransition setBg modAnim">
        <pc:chgData name="Srushti Waichal" userId="be892d0fd1c987a6" providerId="LiveId" clId="{32D7D8A2-91A1-4E62-867A-B07757B2997C}" dt="2024-12-03T21:36:58.116" v="2190"/>
        <pc:sldMkLst>
          <pc:docMk/>
          <pc:sldMk cId="1044503753" sldId="277"/>
        </pc:sldMkLst>
        <pc:spChg chg="add del mod">
          <ac:chgData name="Srushti Waichal" userId="be892d0fd1c987a6" providerId="LiveId" clId="{32D7D8A2-91A1-4E62-867A-B07757B2997C}" dt="2024-11-14T23:12:04.464" v="2142" actId="26606"/>
          <ac:spMkLst>
            <pc:docMk/>
            <pc:sldMk cId="1044503753" sldId="277"/>
            <ac:spMk id="3" creationId="{24B12476-54AF-7D20-8E19-ACA613C7FCCB}"/>
          </ac:spMkLst>
        </pc:spChg>
        <pc:spChg chg="add">
          <ac:chgData name="Srushti Waichal" userId="be892d0fd1c987a6" providerId="LiveId" clId="{32D7D8A2-91A1-4E62-867A-B07757B2997C}" dt="2024-11-14T23:12:57.937" v="2147" actId="26606"/>
          <ac:spMkLst>
            <pc:docMk/>
            <pc:sldMk cId="1044503753" sldId="277"/>
            <ac:spMk id="10" creationId="{CCC95119-6D9D-3542-9E0E-4171B33DC9CA}"/>
          </ac:spMkLst>
        </pc:spChg>
        <pc:spChg chg="add">
          <ac:chgData name="Srushti Waichal" userId="be892d0fd1c987a6" providerId="LiveId" clId="{32D7D8A2-91A1-4E62-867A-B07757B2997C}" dt="2024-11-14T23:12:57.937" v="2147" actId="26606"/>
          <ac:spMkLst>
            <pc:docMk/>
            <pc:sldMk cId="1044503753" sldId="277"/>
            <ac:spMk id="12" creationId="{EFC92F19-7317-314C-81B7-43B8B687F4E4}"/>
          </ac:spMkLst>
        </pc:spChg>
        <pc:spChg chg="add">
          <ac:chgData name="Srushti Waichal" userId="be892d0fd1c987a6" providerId="LiveId" clId="{32D7D8A2-91A1-4E62-867A-B07757B2997C}" dt="2024-11-14T23:12:57.937" v="2147" actId="26606"/>
          <ac:spMkLst>
            <pc:docMk/>
            <pc:sldMk cId="1044503753" sldId="277"/>
            <ac:spMk id="14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3:12:57.937" v="2147" actId="26606"/>
          <ac:spMkLst>
            <pc:docMk/>
            <pc:sldMk cId="1044503753" sldId="277"/>
            <ac:spMk id="16" creationId="{15A8DDA3-B4FC-D445-AA06-C92ABAE24BAB}"/>
          </ac:spMkLst>
        </pc:spChg>
        <pc:spChg chg="add">
          <ac:chgData name="Srushti Waichal" userId="be892d0fd1c987a6" providerId="LiveId" clId="{32D7D8A2-91A1-4E62-867A-B07757B2997C}" dt="2024-11-14T23:12:57.937" v="2147" actId="26606"/>
          <ac:spMkLst>
            <pc:docMk/>
            <pc:sldMk cId="1044503753" sldId="277"/>
            <ac:spMk id="18" creationId="{9FD0692D-A304-5E4A-BCD9-C00690321FBC}"/>
          </ac:spMkLst>
        </pc:spChg>
        <pc:graphicFrameChg chg="add mod modGraphic">
          <ac:chgData name="Srushti Waichal" userId="be892d0fd1c987a6" providerId="LiveId" clId="{32D7D8A2-91A1-4E62-867A-B07757B2997C}" dt="2024-11-14T23:13:10.379" v="2148"/>
          <ac:graphicFrameMkLst>
            <pc:docMk/>
            <pc:sldMk cId="1044503753" sldId="277"/>
            <ac:graphicFrameMk id="5" creationId="{E436CB1E-80CB-7A96-026E-C21D898FF6DA}"/>
          </ac:graphicFrameMkLst>
        </pc:graphicFrameChg>
      </pc:sldChg>
      <pc:sldChg chg="addSp delSp modSp new mod modTransition setBg">
        <pc:chgData name="Srushti Waichal" userId="be892d0fd1c987a6" providerId="LiveId" clId="{32D7D8A2-91A1-4E62-867A-B07757B2997C}" dt="2024-12-03T21:32:35.664" v="2172"/>
        <pc:sldMkLst>
          <pc:docMk/>
          <pc:sldMk cId="457135354" sldId="278"/>
        </pc:sldMkLst>
        <pc:spChg chg="add del mod">
          <ac:chgData name="Srushti Waichal" userId="be892d0fd1c987a6" providerId="LiveId" clId="{32D7D8A2-91A1-4E62-867A-B07757B2997C}" dt="2024-11-14T23:14:37.118" v="2156" actId="26606"/>
          <ac:spMkLst>
            <pc:docMk/>
            <pc:sldMk cId="457135354" sldId="278"/>
            <ac:spMk id="3" creationId="{CA37BF0B-61CC-21C2-6B6A-62B94FDF45AD}"/>
          </ac:spMkLst>
        </pc:spChg>
        <pc:spChg chg="add">
          <ac:chgData name="Srushti Waichal" userId="be892d0fd1c987a6" providerId="LiveId" clId="{32D7D8A2-91A1-4E62-867A-B07757B2997C}" dt="2024-11-14T23:14:37.118" v="2156" actId="26606"/>
          <ac:spMkLst>
            <pc:docMk/>
            <pc:sldMk cId="457135354" sldId="278"/>
            <ac:spMk id="9" creationId="{CCC95119-6D9D-3542-9E0E-4171B33DC9CA}"/>
          </ac:spMkLst>
        </pc:spChg>
        <pc:spChg chg="add">
          <ac:chgData name="Srushti Waichal" userId="be892d0fd1c987a6" providerId="LiveId" clId="{32D7D8A2-91A1-4E62-867A-B07757B2997C}" dt="2024-11-14T23:14:37.118" v="2156" actId="26606"/>
          <ac:spMkLst>
            <pc:docMk/>
            <pc:sldMk cId="457135354" sldId="278"/>
            <ac:spMk id="11" creationId="{EFC92F19-7317-314C-81B7-43B8B687F4E4}"/>
          </ac:spMkLst>
        </pc:spChg>
        <pc:spChg chg="add">
          <ac:chgData name="Srushti Waichal" userId="be892d0fd1c987a6" providerId="LiveId" clId="{32D7D8A2-91A1-4E62-867A-B07757B2997C}" dt="2024-11-14T23:14:37.118" v="2156" actId="26606"/>
          <ac:spMkLst>
            <pc:docMk/>
            <pc:sldMk cId="457135354" sldId="278"/>
            <ac:spMk id="13" creationId="{C868C70C-E5C4-CD47-888C-FCB3373B6D38}"/>
          </ac:spMkLst>
        </pc:spChg>
        <pc:spChg chg="add">
          <ac:chgData name="Srushti Waichal" userId="be892d0fd1c987a6" providerId="LiveId" clId="{32D7D8A2-91A1-4E62-867A-B07757B2997C}" dt="2024-11-14T23:14:37.118" v="2156" actId="26606"/>
          <ac:spMkLst>
            <pc:docMk/>
            <pc:sldMk cId="457135354" sldId="278"/>
            <ac:spMk id="15" creationId="{15A8DDA3-B4FC-D445-AA06-C92ABAE24BAB}"/>
          </ac:spMkLst>
        </pc:spChg>
        <pc:spChg chg="add">
          <ac:chgData name="Srushti Waichal" userId="be892d0fd1c987a6" providerId="LiveId" clId="{32D7D8A2-91A1-4E62-867A-B07757B2997C}" dt="2024-11-14T23:14:37.118" v="2156" actId="26606"/>
          <ac:spMkLst>
            <pc:docMk/>
            <pc:sldMk cId="457135354" sldId="278"/>
            <ac:spMk id="17" creationId="{9FD0692D-A304-5E4A-BCD9-C00690321FBC}"/>
          </ac:spMkLst>
        </pc:spChg>
        <pc:graphicFrameChg chg="add mod modGraphic">
          <ac:chgData name="Srushti Waichal" userId="be892d0fd1c987a6" providerId="LiveId" clId="{32D7D8A2-91A1-4E62-867A-B07757B2997C}" dt="2024-11-14T23:15:33.509" v="2169" actId="403"/>
          <ac:graphicFrameMkLst>
            <pc:docMk/>
            <pc:sldMk cId="457135354" sldId="278"/>
            <ac:graphicFrameMk id="5" creationId="{8C304845-9AF1-C3AE-B52D-D145759994D7}"/>
          </ac:graphicFrameMkLst>
        </pc:graphicFrameChg>
      </pc:sldChg>
      <pc:sldChg chg="new del">
        <pc:chgData name="Srushti Waichal" userId="be892d0fd1c987a6" providerId="LiveId" clId="{32D7D8A2-91A1-4E62-867A-B07757B2997C}" dt="2024-11-14T22:59:32.036" v="2005" actId="47"/>
        <pc:sldMkLst>
          <pc:docMk/>
          <pc:sldMk cId="3709178650" sldId="278"/>
        </pc:sldMkLst>
      </pc:sldChg>
      <pc:sldMasterChg chg="add del addSldLayout delSldLayout">
        <pc:chgData name="Srushti Waichal" userId="be892d0fd1c987a6" providerId="LiveId" clId="{32D7D8A2-91A1-4E62-867A-B07757B2997C}" dt="2024-11-14T18:17:46.267" v="9" actId="26606"/>
        <pc:sldMasterMkLst>
          <pc:docMk/>
          <pc:sldMasterMk cId="3003331458" sldId="2147483672"/>
        </pc:sldMasterMkLst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3138462720" sldId="2147483673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2885924425" sldId="2147483674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82060909" sldId="2147483675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759522984" sldId="2147483676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3077544859" sldId="2147483677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3846856414" sldId="2147483678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2624078846" sldId="2147483679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3000138446" sldId="2147483680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769517239" sldId="2147483681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314457854" sldId="2147483682"/>
          </pc:sldLayoutMkLst>
        </pc:sldLayoutChg>
        <pc:sldLayoutChg chg="add del">
          <pc:chgData name="Srushti Waichal" userId="be892d0fd1c987a6" providerId="LiveId" clId="{32D7D8A2-91A1-4E62-867A-B07757B2997C}" dt="2024-11-14T18:17:46.267" v="9" actId="26606"/>
          <pc:sldLayoutMkLst>
            <pc:docMk/>
            <pc:sldMasterMk cId="3003331458" sldId="2147483672"/>
            <pc:sldLayoutMk cId="4138874955" sldId="2147483683"/>
          </pc:sldLayoutMkLst>
        </pc:sldLayoutChg>
      </pc:sldMasterChg>
      <pc:sldMasterChg chg="add del addSldLayout delSldLayout">
        <pc:chgData name="Srushti Waichal" userId="be892d0fd1c987a6" providerId="LiveId" clId="{32D7D8A2-91A1-4E62-867A-B07757B2997C}" dt="2024-11-14T18:17:26.155" v="4" actId="26606"/>
        <pc:sldMasterMkLst>
          <pc:docMk/>
          <pc:sldMasterMk cId="31370277" sldId="2147483697"/>
        </pc:sldMasterMkLst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808883133" sldId="2147483686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1310854143" sldId="2147483687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2364013024" sldId="2147483688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126578897" sldId="2147483689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1271886868" sldId="2147483690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3797127631" sldId="2147483691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766841473" sldId="2147483692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2292603908" sldId="2147483693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887105218" sldId="2147483694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2651698350" sldId="2147483695"/>
          </pc:sldLayoutMkLst>
        </pc:sldLayoutChg>
        <pc:sldLayoutChg chg="add del">
          <pc:chgData name="Srushti Waichal" userId="be892d0fd1c987a6" providerId="LiveId" clId="{32D7D8A2-91A1-4E62-867A-B07757B2997C}" dt="2024-11-14T18:17:26.155" v="4" actId="26606"/>
          <pc:sldLayoutMkLst>
            <pc:docMk/>
            <pc:sldMasterMk cId="31370277" sldId="2147483697"/>
            <pc:sldLayoutMk cId="1762764777" sldId="2147483696"/>
          </pc:sldLayoutMkLst>
        </pc:sldLayoutChg>
      </pc:sldMasterChg>
      <pc:sldMasterChg chg="add addSldLayout">
        <pc:chgData name="Srushti Waichal" userId="be892d0fd1c987a6" providerId="LiveId" clId="{32D7D8A2-91A1-4E62-867A-B07757B2997C}" dt="2024-11-14T18:17:46.267" v="9" actId="26606"/>
        <pc:sldMasterMkLst>
          <pc:docMk/>
          <pc:sldMasterMk cId="3383155812" sldId="2147483697"/>
        </pc:sldMasterMkLst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1968427295" sldId="2147483686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3753496597" sldId="2147483687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2304055000" sldId="2147483688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3393099062" sldId="2147483689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3561942561" sldId="2147483690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2187338751" sldId="2147483691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2120582549" sldId="2147483692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1873119252" sldId="2147483693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2772982875" sldId="2147483694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716953802" sldId="2147483695"/>
          </pc:sldLayoutMkLst>
        </pc:sldLayoutChg>
        <pc:sldLayoutChg chg="add">
          <pc:chgData name="Srushti Waichal" userId="be892d0fd1c987a6" providerId="LiveId" clId="{32D7D8A2-91A1-4E62-867A-B07757B2997C}" dt="2024-11-14T18:17:46.267" v="9" actId="26606"/>
          <pc:sldLayoutMkLst>
            <pc:docMk/>
            <pc:sldMasterMk cId="3383155812" sldId="2147483697"/>
            <pc:sldLayoutMk cId="3801634993" sldId="2147483696"/>
          </pc:sldLayoutMkLst>
        </pc:sldLayoutChg>
      </pc:sldMasterChg>
      <pc:sldMasterChg chg="add del addSldLayout delSldLayout">
        <pc:chgData name="Srushti Waichal" userId="be892d0fd1c987a6" providerId="LiveId" clId="{32D7D8A2-91A1-4E62-867A-B07757B2997C}" dt="2024-11-14T18:17:46.173" v="8" actId="26606"/>
        <pc:sldMasterMkLst>
          <pc:docMk/>
          <pc:sldMasterMk cId="1921976927" sldId="2147483710"/>
        </pc:sldMasterMkLst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476969673" sldId="2147483699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2764983540" sldId="2147483700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1397763279" sldId="2147483701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1174414090" sldId="2147483702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3589523720" sldId="2147483703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2923753139" sldId="2147483704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1242058935" sldId="2147483705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903334731" sldId="2147483706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3351828283" sldId="2147483707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32487023" sldId="2147483708"/>
          </pc:sldLayoutMkLst>
        </pc:sldLayoutChg>
        <pc:sldLayoutChg chg="add del">
          <pc:chgData name="Srushti Waichal" userId="be892d0fd1c987a6" providerId="LiveId" clId="{32D7D8A2-91A1-4E62-867A-B07757B2997C}" dt="2024-11-14T18:17:46.173" v="8" actId="26606"/>
          <pc:sldLayoutMkLst>
            <pc:docMk/>
            <pc:sldMasterMk cId="1921976927" sldId="2147483710"/>
            <pc:sldLayoutMk cId="2833430111" sldId="2147483709"/>
          </pc:sldLayoutMkLst>
        </pc:sldLayoutChg>
      </pc:sldMasterChg>
      <pc:sldMasterChg chg="add del addSldLayout delSldLayout">
        <pc:chgData name="Srushti Waichal" userId="be892d0fd1c987a6" providerId="LiveId" clId="{32D7D8A2-91A1-4E62-867A-B07757B2997C}" dt="2024-11-14T18:20:12.843" v="21" actId="26606"/>
        <pc:sldMasterMkLst>
          <pc:docMk/>
          <pc:sldMasterMk cId="284615975" sldId="2147483728"/>
        </pc:sldMasterMkLst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1816942658" sldId="2147483729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3178306015" sldId="2147483730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1140227704" sldId="2147483731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1480830047" sldId="2147483732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2577603121" sldId="2147483733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2609529811" sldId="2147483734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624093861" sldId="2147483735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342255661" sldId="2147483736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1615063622" sldId="2147483737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768406534" sldId="2147483738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624546604" sldId="2147483739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2296749196" sldId="2147483740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2465606059" sldId="2147483741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2031854428" sldId="2147483742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1272752556" sldId="2147483743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1568125818" sldId="2147483744"/>
          </pc:sldLayoutMkLst>
        </pc:sldLayoutChg>
        <pc:sldLayoutChg chg="add del">
          <pc:chgData name="Srushti Waichal" userId="be892d0fd1c987a6" providerId="LiveId" clId="{32D7D8A2-91A1-4E62-867A-B07757B2997C}" dt="2024-11-14T18:20:12.843" v="21" actId="26606"/>
          <pc:sldLayoutMkLst>
            <pc:docMk/>
            <pc:sldMasterMk cId="284615975" sldId="2147483728"/>
            <pc:sldLayoutMk cId="2339266344" sldId="2147483745"/>
          </pc:sldLayoutMkLst>
        </pc:sldLayoutChg>
      </pc:sldMasterChg>
      <pc:sldMasterChg chg="add del addSldLayout delSldLayout">
        <pc:chgData name="Srushti Waichal" userId="be892d0fd1c987a6" providerId="LiveId" clId="{32D7D8A2-91A1-4E62-867A-B07757B2997C}" dt="2024-11-14T18:20:12.771" v="20" actId="26606"/>
        <pc:sldMasterMkLst>
          <pc:docMk/>
          <pc:sldMasterMk cId="2253349843" sldId="2147483753"/>
        </pc:sldMasterMkLst>
        <pc:sldLayoutChg chg="add del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434215123" sldId="2147483746"/>
          </pc:sldLayoutMkLst>
        </pc:sldLayoutChg>
        <pc:sldLayoutChg chg="add del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3488503732" sldId="2147483747"/>
          </pc:sldLayoutMkLst>
        </pc:sldLayoutChg>
        <pc:sldLayoutChg chg="add del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1233738742" sldId="2147483748"/>
          </pc:sldLayoutMkLst>
        </pc:sldLayoutChg>
        <pc:sldLayoutChg chg="add del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747355130" sldId="2147483749"/>
          </pc:sldLayoutMkLst>
        </pc:sldLayoutChg>
        <pc:sldLayoutChg chg="add del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481116415" sldId="2147483750"/>
          </pc:sldLayoutMkLst>
        </pc:sldLayoutChg>
        <pc:sldLayoutChg chg="add del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755630042" sldId="2147483751"/>
          </pc:sldLayoutMkLst>
        </pc:sldLayoutChg>
        <pc:sldLayoutChg chg="add del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1721291335" sldId="2147483752"/>
          </pc:sldLayoutMkLst>
        </pc:sldLayoutChg>
        <pc:sldLayoutChg chg="add del replId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3429713317" sldId="2147483754"/>
          </pc:sldLayoutMkLst>
        </pc:sldLayoutChg>
        <pc:sldLayoutChg chg="add del replId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472101298" sldId="2147483755"/>
          </pc:sldLayoutMkLst>
        </pc:sldLayoutChg>
        <pc:sldLayoutChg chg="add del replId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3763944532" sldId="2147483756"/>
          </pc:sldLayoutMkLst>
        </pc:sldLayoutChg>
        <pc:sldLayoutChg chg="add del replId">
          <pc:chgData name="Srushti Waichal" userId="be892d0fd1c987a6" providerId="LiveId" clId="{32D7D8A2-91A1-4E62-867A-B07757B2997C}" dt="2024-11-14T18:20:12.771" v="20" actId="26606"/>
          <pc:sldLayoutMkLst>
            <pc:docMk/>
            <pc:sldMasterMk cId="2253349843" sldId="2147483753"/>
            <pc:sldLayoutMk cId="2689087215" sldId="2147483757"/>
          </pc:sldLayoutMkLst>
        </pc:sldLayoutChg>
      </pc:sldMasterChg>
      <pc:sldMasterChg chg="add del addSldLayout delSldLayout">
        <pc:chgData name="Srushti Waichal" userId="be892d0fd1c987a6" providerId="LiveId" clId="{32D7D8A2-91A1-4E62-867A-B07757B2997C}" dt="2024-11-14T18:17:44.539" v="6" actId="26606"/>
        <pc:sldMasterMkLst>
          <pc:docMk/>
          <pc:sldMasterMk cId="1174872502" sldId="2147483762"/>
        </pc:sldMasterMkLst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3043617843" sldId="2147483751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202220586" sldId="2147483752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577353096" sldId="2147483753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2503240253" sldId="2147483754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2299432305" sldId="2147483755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2344940652" sldId="2147483756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1493136380" sldId="2147483757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4104483552" sldId="2147483758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3319543664" sldId="2147483759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2943080144" sldId="2147483760"/>
          </pc:sldLayoutMkLst>
        </pc:sldLayoutChg>
        <pc:sldLayoutChg chg="add del">
          <pc:chgData name="Srushti Waichal" userId="be892d0fd1c987a6" providerId="LiveId" clId="{32D7D8A2-91A1-4E62-867A-B07757B2997C}" dt="2024-11-14T18:17:44.539" v="6" actId="26606"/>
          <pc:sldLayoutMkLst>
            <pc:docMk/>
            <pc:sldMasterMk cId="1174872502" sldId="2147483762"/>
            <pc:sldLayoutMk cId="3309034196" sldId="2147483761"/>
          </pc:sldLayoutMkLst>
        </pc:sldLayoutChg>
      </pc:sldMasterChg>
      <pc:sldMasterChg chg="add addSldLayout">
        <pc:chgData name="Srushti Waichal" userId="be892d0fd1c987a6" providerId="LiveId" clId="{32D7D8A2-91A1-4E62-867A-B07757B2997C}" dt="2024-11-14T18:20:12.843" v="21" actId="26606"/>
        <pc:sldMasterMkLst>
          <pc:docMk/>
          <pc:sldMasterMk cId="4056409242" sldId="2147483766"/>
        </pc:sldMasterMkLst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3879939495" sldId="2147483755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2169927644" sldId="2147483756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1891596331" sldId="2147483757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2365365673" sldId="2147483758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2886403933" sldId="2147483759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4835085" sldId="2147483760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2408357879" sldId="2147483761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701020809" sldId="2147483762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2965550773" sldId="2147483763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3978793902" sldId="2147483764"/>
          </pc:sldLayoutMkLst>
        </pc:sldLayoutChg>
        <pc:sldLayoutChg chg="add">
          <pc:chgData name="Srushti Waichal" userId="be892d0fd1c987a6" providerId="LiveId" clId="{32D7D8A2-91A1-4E62-867A-B07757B2997C}" dt="2024-11-14T18:20:12.843" v="21" actId="26606"/>
          <pc:sldLayoutMkLst>
            <pc:docMk/>
            <pc:sldMasterMk cId="4056409242" sldId="2147483766"/>
            <pc:sldLayoutMk cId="3877730420" sldId="2147483765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30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30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00C833-2C3C-4534-BA86-6E23706E97B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981023-9697-4BFB-927C-12C05370BAA0}">
      <dgm:prSet/>
      <dgm:spPr/>
      <dgm:t>
        <a:bodyPr/>
        <a:lstStyle/>
        <a:p>
          <a:r>
            <a:rPr lang="en-US" b="0" i="0" dirty="0"/>
            <a:t>Project Overview</a:t>
          </a:r>
          <a:endParaRPr lang="en-US" dirty="0"/>
        </a:p>
      </dgm:t>
    </dgm:pt>
    <dgm:pt modelId="{962835E8-335D-412E-A6F0-0D9F7F0A7009}" type="parTrans" cxnId="{DDEF4D96-4AB2-4AD2-A067-CE64C1F10F33}">
      <dgm:prSet/>
      <dgm:spPr/>
      <dgm:t>
        <a:bodyPr/>
        <a:lstStyle/>
        <a:p>
          <a:endParaRPr lang="en-US"/>
        </a:p>
      </dgm:t>
    </dgm:pt>
    <dgm:pt modelId="{7AB4148A-DA04-4E9A-9B5A-CF3A8E2F20B1}" type="sibTrans" cxnId="{DDEF4D96-4AB2-4AD2-A067-CE64C1F10F33}">
      <dgm:prSet/>
      <dgm:spPr/>
      <dgm:t>
        <a:bodyPr/>
        <a:lstStyle/>
        <a:p>
          <a:endParaRPr lang="en-US"/>
        </a:p>
      </dgm:t>
    </dgm:pt>
    <dgm:pt modelId="{D1CB42D1-5FAF-4017-8ED2-D65658BC996B}">
      <dgm:prSet/>
      <dgm:spPr/>
      <dgm:t>
        <a:bodyPr/>
        <a:lstStyle/>
        <a:p>
          <a:r>
            <a:rPr lang="en-US" b="0" i="0" dirty="0"/>
            <a:t>Background and Motivation</a:t>
          </a:r>
          <a:endParaRPr lang="en-US" dirty="0"/>
        </a:p>
      </dgm:t>
    </dgm:pt>
    <dgm:pt modelId="{E094D909-D960-4767-8FD8-749DAA9D1C72}" type="parTrans" cxnId="{9BC73D79-B2D6-4264-851F-A1E1688F6F2E}">
      <dgm:prSet/>
      <dgm:spPr/>
      <dgm:t>
        <a:bodyPr/>
        <a:lstStyle/>
        <a:p>
          <a:endParaRPr lang="en-US"/>
        </a:p>
      </dgm:t>
    </dgm:pt>
    <dgm:pt modelId="{59F574D2-8E7E-4357-A49B-3AFB0A0FF6A4}" type="sibTrans" cxnId="{9BC73D79-B2D6-4264-851F-A1E1688F6F2E}">
      <dgm:prSet/>
      <dgm:spPr/>
      <dgm:t>
        <a:bodyPr/>
        <a:lstStyle/>
        <a:p>
          <a:endParaRPr lang="en-US"/>
        </a:p>
      </dgm:t>
    </dgm:pt>
    <dgm:pt modelId="{ED00DC91-EE9D-423E-BFB3-83918E508887}">
      <dgm:prSet/>
      <dgm:spPr/>
      <dgm:t>
        <a:bodyPr/>
        <a:lstStyle/>
        <a:p>
          <a:r>
            <a:rPr lang="en-US" b="0" i="0" dirty="0"/>
            <a:t>Methodology</a:t>
          </a:r>
          <a:endParaRPr lang="en-US" dirty="0"/>
        </a:p>
      </dgm:t>
    </dgm:pt>
    <dgm:pt modelId="{77EAC2C2-67BF-4C69-B2FD-706E0BFCDCF5}" type="parTrans" cxnId="{1966EEDB-5E9B-401C-9F41-DD671ECDB99D}">
      <dgm:prSet/>
      <dgm:spPr/>
      <dgm:t>
        <a:bodyPr/>
        <a:lstStyle/>
        <a:p>
          <a:endParaRPr lang="en-US"/>
        </a:p>
      </dgm:t>
    </dgm:pt>
    <dgm:pt modelId="{C3039FDD-0457-4157-9512-B2B275F36DB2}" type="sibTrans" cxnId="{1966EEDB-5E9B-401C-9F41-DD671ECDB99D}">
      <dgm:prSet/>
      <dgm:spPr/>
      <dgm:t>
        <a:bodyPr/>
        <a:lstStyle/>
        <a:p>
          <a:endParaRPr lang="en-US"/>
        </a:p>
      </dgm:t>
    </dgm:pt>
    <dgm:pt modelId="{9F0E619B-1B96-4244-B820-5E0BED0A3D4D}">
      <dgm:prSet/>
      <dgm:spPr/>
      <dgm:t>
        <a:bodyPr/>
        <a:lstStyle/>
        <a:p>
          <a:r>
            <a:rPr lang="en-US" b="0" i="0" dirty="0"/>
            <a:t>Implementation Highlights</a:t>
          </a:r>
          <a:endParaRPr lang="en-US" dirty="0"/>
        </a:p>
      </dgm:t>
    </dgm:pt>
    <dgm:pt modelId="{C765E80E-E9ED-41CE-9DBA-1C12BD7B64EC}" type="parTrans" cxnId="{D96BBFCF-F6FD-4EF3-8CC4-A0E1D3E11B4C}">
      <dgm:prSet/>
      <dgm:spPr/>
      <dgm:t>
        <a:bodyPr/>
        <a:lstStyle/>
        <a:p>
          <a:endParaRPr lang="en-US"/>
        </a:p>
      </dgm:t>
    </dgm:pt>
    <dgm:pt modelId="{13611A9A-D098-41D7-BC87-12A45F9EABFB}" type="sibTrans" cxnId="{D96BBFCF-F6FD-4EF3-8CC4-A0E1D3E11B4C}">
      <dgm:prSet/>
      <dgm:spPr/>
      <dgm:t>
        <a:bodyPr/>
        <a:lstStyle/>
        <a:p>
          <a:endParaRPr lang="en-US"/>
        </a:p>
      </dgm:t>
    </dgm:pt>
    <dgm:pt modelId="{F122D4C7-AC48-455E-AA22-93BEBB13E2D0}">
      <dgm:prSet/>
      <dgm:spPr/>
      <dgm:t>
        <a:bodyPr/>
        <a:lstStyle/>
        <a:p>
          <a:r>
            <a:rPr lang="en-US" b="0" i="0" dirty="0"/>
            <a:t>ZTA Framework</a:t>
          </a:r>
          <a:endParaRPr lang="en-US" dirty="0"/>
        </a:p>
      </dgm:t>
    </dgm:pt>
    <dgm:pt modelId="{7F00EBA1-A8EE-428E-810D-716766E23395}" type="parTrans" cxnId="{1ED3D039-6906-4FD7-AAA1-A4708B5013E3}">
      <dgm:prSet/>
      <dgm:spPr/>
      <dgm:t>
        <a:bodyPr/>
        <a:lstStyle/>
        <a:p>
          <a:endParaRPr lang="en-US"/>
        </a:p>
      </dgm:t>
    </dgm:pt>
    <dgm:pt modelId="{58CC9D72-C012-4F16-8D20-B14B2E49D759}" type="sibTrans" cxnId="{1ED3D039-6906-4FD7-AAA1-A4708B5013E3}">
      <dgm:prSet/>
      <dgm:spPr/>
      <dgm:t>
        <a:bodyPr/>
        <a:lstStyle/>
        <a:p>
          <a:endParaRPr lang="en-US"/>
        </a:p>
      </dgm:t>
    </dgm:pt>
    <dgm:pt modelId="{2091F4A7-6FBF-46C8-9038-3D0330A0D959}">
      <dgm:prSet/>
      <dgm:spPr/>
      <dgm:t>
        <a:bodyPr/>
        <a:lstStyle/>
        <a:p>
          <a:r>
            <a:rPr lang="en-US" b="0" i="0" dirty="0"/>
            <a:t>Integration with AI</a:t>
          </a:r>
          <a:endParaRPr lang="en-US" dirty="0"/>
        </a:p>
      </dgm:t>
    </dgm:pt>
    <dgm:pt modelId="{764A4D28-4EE5-452A-9AD0-78810128292D}" type="parTrans" cxnId="{23434562-4815-41FC-A7BB-B2976D239C44}">
      <dgm:prSet/>
      <dgm:spPr/>
      <dgm:t>
        <a:bodyPr/>
        <a:lstStyle/>
        <a:p>
          <a:endParaRPr lang="en-US"/>
        </a:p>
      </dgm:t>
    </dgm:pt>
    <dgm:pt modelId="{D0F8C26F-7C70-45AE-8EB7-8F644B5AA3D4}" type="sibTrans" cxnId="{23434562-4815-41FC-A7BB-B2976D239C44}">
      <dgm:prSet/>
      <dgm:spPr/>
      <dgm:t>
        <a:bodyPr/>
        <a:lstStyle/>
        <a:p>
          <a:endParaRPr lang="en-US"/>
        </a:p>
      </dgm:t>
    </dgm:pt>
    <dgm:pt modelId="{E38B5C5F-7ED0-4662-B026-A3F7A1E1B1BA}">
      <dgm:prSet/>
      <dgm:spPr/>
      <dgm:t>
        <a:bodyPr/>
        <a:lstStyle/>
        <a:p>
          <a:r>
            <a:rPr lang="en-US" b="0" i="0" dirty="0"/>
            <a:t>Real-Time Anomaly Detection in Network Traffic</a:t>
          </a:r>
          <a:endParaRPr lang="en-US" dirty="0"/>
        </a:p>
      </dgm:t>
    </dgm:pt>
    <dgm:pt modelId="{A50C3432-1804-4ECA-BECF-B8BD3C07BC46}" type="parTrans" cxnId="{ABE6100D-FBE5-4E95-A5F9-086BD3DC47C7}">
      <dgm:prSet/>
      <dgm:spPr/>
      <dgm:t>
        <a:bodyPr/>
        <a:lstStyle/>
        <a:p>
          <a:endParaRPr lang="en-US"/>
        </a:p>
      </dgm:t>
    </dgm:pt>
    <dgm:pt modelId="{61E2BF1C-8F3F-41E6-BF56-32CE3B0A44B5}" type="sibTrans" cxnId="{ABE6100D-FBE5-4E95-A5F9-086BD3DC47C7}">
      <dgm:prSet/>
      <dgm:spPr/>
      <dgm:t>
        <a:bodyPr/>
        <a:lstStyle/>
        <a:p>
          <a:endParaRPr lang="en-US"/>
        </a:p>
      </dgm:t>
    </dgm:pt>
    <dgm:pt modelId="{043EFBA4-72C5-4E58-AE66-291641B6CE83}">
      <dgm:prSet/>
      <dgm:spPr/>
      <dgm:t>
        <a:bodyPr/>
        <a:lstStyle/>
        <a:p>
          <a:r>
            <a:rPr lang="en-US" b="0" i="0" dirty="0"/>
            <a:t>Model Monitoring and Improvement</a:t>
          </a:r>
          <a:endParaRPr lang="en-US" dirty="0"/>
        </a:p>
      </dgm:t>
    </dgm:pt>
    <dgm:pt modelId="{98BF050A-9332-4B56-9029-6A731D5DD396}" type="parTrans" cxnId="{D7EF4A81-148B-48F0-8FAB-B577C56FAD90}">
      <dgm:prSet/>
      <dgm:spPr/>
      <dgm:t>
        <a:bodyPr/>
        <a:lstStyle/>
        <a:p>
          <a:endParaRPr lang="en-US"/>
        </a:p>
      </dgm:t>
    </dgm:pt>
    <dgm:pt modelId="{89DAC61B-3DED-447A-AF4A-4DB138A2399C}" type="sibTrans" cxnId="{D7EF4A81-148B-48F0-8FAB-B577C56FAD90}">
      <dgm:prSet/>
      <dgm:spPr/>
      <dgm:t>
        <a:bodyPr/>
        <a:lstStyle/>
        <a:p>
          <a:endParaRPr lang="en-US"/>
        </a:p>
      </dgm:t>
    </dgm:pt>
    <dgm:pt modelId="{0DFD08BF-F85B-4B44-83F8-0E11CA202CE2}">
      <dgm:prSet/>
      <dgm:spPr/>
      <dgm:t>
        <a:bodyPr/>
        <a:lstStyle/>
        <a:p>
          <a:r>
            <a:rPr lang="en-US" b="0" i="0" dirty="0"/>
            <a:t>Challenges and Future Work</a:t>
          </a:r>
          <a:endParaRPr lang="en-US" dirty="0"/>
        </a:p>
      </dgm:t>
    </dgm:pt>
    <dgm:pt modelId="{6E1D5447-816E-43CD-AFE8-1CCFBB5B1B82}" type="parTrans" cxnId="{49C2CAD1-DEE2-4385-AE69-818C9168C779}">
      <dgm:prSet/>
      <dgm:spPr/>
      <dgm:t>
        <a:bodyPr/>
        <a:lstStyle/>
        <a:p>
          <a:endParaRPr lang="en-US"/>
        </a:p>
      </dgm:t>
    </dgm:pt>
    <dgm:pt modelId="{A7D0A66F-C407-426D-B45E-981D4B0C3165}" type="sibTrans" cxnId="{49C2CAD1-DEE2-4385-AE69-818C9168C779}">
      <dgm:prSet/>
      <dgm:spPr/>
      <dgm:t>
        <a:bodyPr/>
        <a:lstStyle/>
        <a:p>
          <a:endParaRPr lang="en-US"/>
        </a:p>
      </dgm:t>
    </dgm:pt>
    <dgm:pt modelId="{3377F55D-E822-4B9F-9408-E5666E3D5192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2B28F3C3-DF8B-4D1E-BFBD-286B95B60C54}" type="parTrans" cxnId="{AE675396-0942-4BEF-B800-41C2145EB0A9}">
      <dgm:prSet/>
      <dgm:spPr/>
      <dgm:t>
        <a:bodyPr/>
        <a:lstStyle/>
        <a:p>
          <a:endParaRPr lang="en-US"/>
        </a:p>
      </dgm:t>
    </dgm:pt>
    <dgm:pt modelId="{E7DCE1B4-704F-42B8-AE76-76A5D23E2316}" type="sibTrans" cxnId="{AE675396-0942-4BEF-B800-41C2145EB0A9}">
      <dgm:prSet/>
      <dgm:spPr/>
      <dgm:t>
        <a:bodyPr/>
        <a:lstStyle/>
        <a:p>
          <a:endParaRPr lang="en-US"/>
        </a:p>
      </dgm:t>
    </dgm:pt>
    <dgm:pt modelId="{DD43A871-969D-4CF5-ACD0-2C7B7A82FC9C}" type="pres">
      <dgm:prSet presAssocID="{7800C833-2C3C-4534-BA86-6E23706E97B3}" presName="linear" presStyleCnt="0">
        <dgm:presLayoutVars>
          <dgm:animLvl val="lvl"/>
          <dgm:resizeHandles val="exact"/>
        </dgm:presLayoutVars>
      </dgm:prSet>
      <dgm:spPr/>
    </dgm:pt>
    <dgm:pt modelId="{33B485AC-FEDE-4904-B031-9C058F06A77F}" type="pres">
      <dgm:prSet presAssocID="{2B981023-9697-4BFB-927C-12C05370BAA0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93C6A8F9-AAD3-4B98-B03D-B68897DC86D0}" type="pres">
      <dgm:prSet presAssocID="{7AB4148A-DA04-4E9A-9B5A-CF3A8E2F20B1}" presName="spacer" presStyleCnt="0"/>
      <dgm:spPr/>
    </dgm:pt>
    <dgm:pt modelId="{6F10CA3F-315A-43ED-9FBD-73F65F0644A3}" type="pres">
      <dgm:prSet presAssocID="{D1CB42D1-5FAF-4017-8ED2-D65658BC996B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17BAA03D-0001-4504-A2EB-7738AC186082}" type="pres">
      <dgm:prSet presAssocID="{59F574D2-8E7E-4357-A49B-3AFB0A0FF6A4}" presName="spacer" presStyleCnt="0"/>
      <dgm:spPr/>
    </dgm:pt>
    <dgm:pt modelId="{0B569B87-2DC2-4327-BDF3-4240D9D584A0}" type="pres">
      <dgm:prSet presAssocID="{ED00DC91-EE9D-423E-BFB3-83918E508887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D73B9932-0360-4863-A475-04A22D13127B}" type="pres">
      <dgm:prSet presAssocID="{C3039FDD-0457-4157-9512-B2B275F36DB2}" presName="spacer" presStyleCnt="0"/>
      <dgm:spPr/>
    </dgm:pt>
    <dgm:pt modelId="{6B529E1C-42BE-4CC0-9567-E48F05C6E731}" type="pres">
      <dgm:prSet presAssocID="{9F0E619B-1B96-4244-B820-5E0BED0A3D4D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E9D4B43F-93DE-40EA-97D6-58CCB673AED9}" type="pres">
      <dgm:prSet presAssocID="{13611A9A-D098-41D7-BC87-12A45F9EABFB}" presName="spacer" presStyleCnt="0"/>
      <dgm:spPr/>
    </dgm:pt>
    <dgm:pt modelId="{E58B059C-60D9-4E67-BE9E-2A2594CECC8B}" type="pres">
      <dgm:prSet presAssocID="{F122D4C7-AC48-455E-AA22-93BEBB13E2D0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FB13782D-409A-41E4-9610-A9D0EC532A8A}" type="pres">
      <dgm:prSet presAssocID="{58CC9D72-C012-4F16-8D20-B14B2E49D759}" presName="spacer" presStyleCnt="0"/>
      <dgm:spPr/>
    </dgm:pt>
    <dgm:pt modelId="{70D47384-82FE-4165-BAD0-78A3C4B18A0E}" type="pres">
      <dgm:prSet presAssocID="{2091F4A7-6FBF-46C8-9038-3D0330A0D959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05F4D653-7545-4B9F-907B-E54E362BFB00}" type="pres">
      <dgm:prSet presAssocID="{D0F8C26F-7C70-45AE-8EB7-8F644B5AA3D4}" presName="spacer" presStyleCnt="0"/>
      <dgm:spPr/>
    </dgm:pt>
    <dgm:pt modelId="{246BFB76-B7A2-4EA7-9BE7-6944286A7062}" type="pres">
      <dgm:prSet presAssocID="{E38B5C5F-7ED0-4662-B026-A3F7A1E1B1BA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EAEC05A0-C8A3-4949-8B9B-930C8D21F946}" type="pres">
      <dgm:prSet presAssocID="{61E2BF1C-8F3F-41E6-BF56-32CE3B0A44B5}" presName="spacer" presStyleCnt="0"/>
      <dgm:spPr/>
    </dgm:pt>
    <dgm:pt modelId="{AADA87EE-46F6-4F67-A4B1-160C21CF8E72}" type="pres">
      <dgm:prSet presAssocID="{043EFBA4-72C5-4E58-AE66-291641B6CE83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255E6BAF-3827-4B67-9D62-CB5BFD0B2245}" type="pres">
      <dgm:prSet presAssocID="{89DAC61B-3DED-447A-AF4A-4DB138A2399C}" presName="spacer" presStyleCnt="0"/>
      <dgm:spPr/>
    </dgm:pt>
    <dgm:pt modelId="{41E50BFF-9F32-4838-AC9A-23D8445E089D}" type="pres">
      <dgm:prSet presAssocID="{0DFD08BF-F85B-4B44-83F8-0E11CA202CE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B5DDAFD7-E2CF-4199-BEA3-4EC1CDD0CDD8}" type="pres">
      <dgm:prSet presAssocID="{A7D0A66F-C407-426D-B45E-981D4B0C3165}" presName="spacer" presStyleCnt="0"/>
      <dgm:spPr/>
    </dgm:pt>
    <dgm:pt modelId="{44A3673E-773C-4093-9B94-36E9B62864F8}" type="pres">
      <dgm:prSet presAssocID="{3377F55D-E822-4B9F-9408-E5666E3D5192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ABE6100D-FBE5-4E95-A5F9-086BD3DC47C7}" srcId="{7800C833-2C3C-4534-BA86-6E23706E97B3}" destId="{E38B5C5F-7ED0-4662-B026-A3F7A1E1B1BA}" srcOrd="6" destOrd="0" parTransId="{A50C3432-1804-4ECA-BECF-B8BD3C07BC46}" sibTransId="{61E2BF1C-8F3F-41E6-BF56-32CE3B0A44B5}"/>
    <dgm:cxn modelId="{B0ABA326-5707-403F-B7BB-472B5BE75F82}" type="presOf" srcId="{F122D4C7-AC48-455E-AA22-93BEBB13E2D0}" destId="{E58B059C-60D9-4E67-BE9E-2A2594CECC8B}" srcOrd="0" destOrd="0" presId="urn:microsoft.com/office/officeart/2005/8/layout/vList2"/>
    <dgm:cxn modelId="{1A59B22F-BB39-414B-AC0C-5C7301B15800}" type="presOf" srcId="{D1CB42D1-5FAF-4017-8ED2-D65658BC996B}" destId="{6F10CA3F-315A-43ED-9FBD-73F65F0644A3}" srcOrd="0" destOrd="0" presId="urn:microsoft.com/office/officeart/2005/8/layout/vList2"/>
    <dgm:cxn modelId="{1ED3D039-6906-4FD7-AAA1-A4708B5013E3}" srcId="{7800C833-2C3C-4534-BA86-6E23706E97B3}" destId="{F122D4C7-AC48-455E-AA22-93BEBB13E2D0}" srcOrd="4" destOrd="0" parTransId="{7F00EBA1-A8EE-428E-810D-716766E23395}" sibTransId="{58CC9D72-C012-4F16-8D20-B14B2E49D759}"/>
    <dgm:cxn modelId="{23434562-4815-41FC-A7BB-B2976D239C44}" srcId="{7800C833-2C3C-4534-BA86-6E23706E97B3}" destId="{2091F4A7-6FBF-46C8-9038-3D0330A0D959}" srcOrd="5" destOrd="0" parTransId="{764A4D28-4EE5-452A-9AD0-78810128292D}" sibTransId="{D0F8C26F-7C70-45AE-8EB7-8F644B5AA3D4}"/>
    <dgm:cxn modelId="{F5A3AC63-BB64-431F-8FA8-7832D2642D8B}" type="presOf" srcId="{9F0E619B-1B96-4244-B820-5E0BED0A3D4D}" destId="{6B529E1C-42BE-4CC0-9567-E48F05C6E731}" srcOrd="0" destOrd="0" presId="urn:microsoft.com/office/officeart/2005/8/layout/vList2"/>
    <dgm:cxn modelId="{72999C66-5A07-41EA-A094-E94011126B63}" type="presOf" srcId="{043EFBA4-72C5-4E58-AE66-291641B6CE83}" destId="{AADA87EE-46F6-4F67-A4B1-160C21CF8E72}" srcOrd="0" destOrd="0" presId="urn:microsoft.com/office/officeart/2005/8/layout/vList2"/>
    <dgm:cxn modelId="{6BDF8148-F480-4128-8E29-8721B7FFDCCA}" type="presOf" srcId="{0DFD08BF-F85B-4B44-83F8-0E11CA202CE2}" destId="{41E50BFF-9F32-4838-AC9A-23D8445E089D}" srcOrd="0" destOrd="0" presId="urn:microsoft.com/office/officeart/2005/8/layout/vList2"/>
    <dgm:cxn modelId="{37589D6D-BBE8-4BB5-A318-B833AC681F2F}" type="presOf" srcId="{2B981023-9697-4BFB-927C-12C05370BAA0}" destId="{33B485AC-FEDE-4904-B031-9C058F06A77F}" srcOrd="0" destOrd="0" presId="urn:microsoft.com/office/officeart/2005/8/layout/vList2"/>
    <dgm:cxn modelId="{596C6D51-C660-42D4-B39D-129131C40DFE}" type="presOf" srcId="{7800C833-2C3C-4534-BA86-6E23706E97B3}" destId="{DD43A871-969D-4CF5-ACD0-2C7B7A82FC9C}" srcOrd="0" destOrd="0" presId="urn:microsoft.com/office/officeart/2005/8/layout/vList2"/>
    <dgm:cxn modelId="{9BC73D79-B2D6-4264-851F-A1E1688F6F2E}" srcId="{7800C833-2C3C-4534-BA86-6E23706E97B3}" destId="{D1CB42D1-5FAF-4017-8ED2-D65658BC996B}" srcOrd="1" destOrd="0" parTransId="{E094D909-D960-4767-8FD8-749DAA9D1C72}" sibTransId="{59F574D2-8E7E-4357-A49B-3AFB0A0FF6A4}"/>
    <dgm:cxn modelId="{D7EF4A81-148B-48F0-8FAB-B577C56FAD90}" srcId="{7800C833-2C3C-4534-BA86-6E23706E97B3}" destId="{043EFBA4-72C5-4E58-AE66-291641B6CE83}" srcOrd="7" destOrd="0" parTransId="{98BF050A-9332-4B56-9029-6A731D5DD396}" sibTransId="{89DAC61B-3DED-447A-AF4A-4DB138A2399C}"/>
    <dgm:cxn modelId="{DDEF4D96-4AB2-4AD2-A067-CE64C1F10F33}" srcId="{7800C833-2C3C-4534-BA86-6E23706E97B3}" destId="{2B981023-9697-4BFB-927C-12C05370BAA0}" srcOrd="0" destOrd="0" parTransId="{962835E8-335D-412E-A6F0-0D9F7F0A7009}" sibTransId="{7AB4148A-DA04-4E9A-9B5A-CF3A8E2F20B1}"/>
    <dgm:cxn modelId="{AE675396-0942-4BEF-B800-41C2145EB0A9}" srcId="{7800C833-2C3C-4534-BA86-6E23706E97B3}" destId="{3377F55D-E822-4B9F-9408-E5666E3D5192}" srcOrd="9" destOrd="0" parTransId="{2B28F3C3-DF8B-4D1E-BFBD-286B95B60C54}" sibTransId="{E7DCE1B4-704F-42B8-AE76-76A5D23E2316}"/>
    <dgm:cxn modelId="{28989FB7-8B10-4B4B-9910-BE1D52F3FF91}" type="presOf" srcId="{3377F55D-E822-4B9F-9408-E5666E3D5192}" destId="{44A3673E-773C-4093-9B94-36E9B62864F8}" srcOrd="0" destOrd="0" presId="urn:microsoft.com/office/officeart/2005/8/layout/vList2"/>
    <dgm:cxn modelId="{C83006CE-5D71-4C07-8A51-91CC46C6CD89}" type="presOf" srcId="{E38B5C5F-7ED0-4662-B026-A3F7A1E1B1BA}" destId="{246BFB76-B7A2-4EA7-9BE7-6944286A7062}" srcOrd="0" destOrd="0" presId="urn:microsoft.com/office/officeart/2005/8/layout/vList2"/>
    <dgm:cxn modelId="{D96BBFCF-F6FD-4EF3-8CC4-A0E1D3E11B4C}" srcId="{7800C833-2C3C-4534-BA86-6E23706E97B3}" destId="{9F0E619B-1B96-4244-B820-5E0BED0A3D4D}" srcOrd="3" destOrd="0" parTransId="{C765E80E-E9ED-41CE-9DBA-1C12BD7B64EC}" sibTransId="{13611A9A-D098-41D7-BC87-12A45F9EABFB}"/>
    <dgm:cxn modelId="{519C34D0-125B-4A60-A87C-F329257615EA}" type="presOf" srcId="{2091F4A7-6FBF-46C8-9038-3D0330A0D959}" destId="{70D47384-82FE-4165-BAD0-78A3C4B18A0E}" srcOrd="0" destOrd="0" presId="urn:microsoft.com/office/officeart/2005/8/layout/vList2"/>
    <dgm:cxn modelId="{49C2CAD1-DEE2-4385-AE69-818C9168C779}" srcId="{7800C833-2C3C-4534-BA86-6E23706E97B3}" destId="{0DFD08BF-F85B-4B44-83F8-0E11CA202CE2}" srcOrd="8" destOrd="0" parTransId="{6E1D5447-816E-43CD-AFE8-1CCFBB5B1B82}" sibTransId="{A7D0A66F-C407-426D-B45E-981D4B0C3165}"/>
    <dgm:cxn modelId="{1966EEDB-5E9B-401C-9F41-DD671ECDB99D}" srcId="{7800C833-2C3C-4534-BA86-6E23706E97B3}" destId="{ED00DC91-EE9D-423E-BFB3-83918E508887}" srcOrd="2" destOrd="0" parTransId="{77EAC2C2-67BF-4C69-B2FD-706E0BFCDCF5}" sibTransId="{C3039FDD-0457-4157-9512-B2B275F36DB2}"/>
    <dgm:cxn modelId="{8DD72FEE-DA8F-40C4-A89C-34491E662428}" type="presOf" srcId="{ED00DC91-EE9D-423E-BFB3-83918E508887}" destId="{0B569B87-2DC2-4327-BDF3-4240D9D584A0}" srcOrd="0" destOrd="0" presId="urn:microsoft.com/office/officeart/2005/8/layout/vList2"/>
    <dgm:cxn modelId="{C42EDF87-10C8-434B-BC17-BD3D29EDCE5E}" type="presParOf" srcId="{DD43A871-969D-4CF5-ACD0-2C7B7A82FC9C}" destId="{33B485AC-FEDE-4904-B031-9C058F06A77F}" srcOrd="0" destOrd="0" presId="urn:microsoft.com/office/officeart/2005/8/layout/vList2"/>
    <dgm:cxn modelId="{73F4FD58-5093-4927-BAD4-917FCEE1F3BA}" type="presParOf" srcId="{DD43A871-969D-4CF5-ACD0-2C7B7A82FC9C}" destId="{93C6A8F9-AAD3-4B98-B03D-B68897DC86D0}" srcOrd="1" destOrd="0" presId="urn:microsoft.com/office/officeart/2005/8/layout/vList2"/>
    <dgm:cxn modelId="{D473AAFE-98C6-4E51-8C14-554D23772792}" type="presParOf" srcId="{DD43A871-969D-4CF5-ACD0-2C7B7A82FC9C}" destId="{6F10CA3F-315A-43ED-9FBD-73F65F0644A3}" srcOrd="2" destOrd="0" presId="urn:microsoft.com/office/officeart/2005/8/layout/vList2"/>
    <dgm:cxn modelId="{87180A4B-73DB-4219-8267-2F689D0DD232}" type="presParOf" srcId="{DD43A871-969D-4CF5-ACD0-2C7B7A82FC9C}" destId="{17BAA03D-0001-4504-A2EB-7738AC186082}" srcOrd="3" destOrd="0" presId="urn:microsoft.com/office/officeart/2005/8/layout/vList2"/>
    <dgm:cxn modelId="{B654EAC6-CED0-48BE-827E-83063C1F036F}" type="presParOf" srcId="{DD43A871-969D-4CF5-ACD0-2C7B7A82FC9C}" destId="{0B569B87-2DC2-4327-BDF3-4240D9D584A0}" srcOrd="4" destOrd="0" presId="urn:microsoft.com/office/officeart/2005/8/layout/vList2"/>
    <dgm:cxn modelId="{BB2D6B7C-76F7-4728-8AF7-698636BCB307}" type="presParOf" srcId="{DD43A871-969D-4CF5-ACD0-2C7B7A82FC9C}" destId="{D73B9932-0360-4863-A475-04A22D13127B}" srcOrd="5" destOrd="0" presId="urn:microsoft.com/office/officeart/2005/8/layout/vList2"/>
    <dgm:cxn modelId="{C35B5B7C-CDFF-4484-956D-B7A5AFF32C1A}" type="presParOf" srcId="{DD43A871-969D-4CF5-ACD0-2C7B7A82FC9C}" destId="{6B529E1C-42BE-4CC0-9567-E48F05C6E731}" srcOrd="6" destOrd="0" presId="urn:microsoft.com/office/officeart/2005/8/layout/vList2"/>
    <dgm:cxn modelId="{DEEDAAB3-4B1E-4635-9218-A5217CF0E2FC}" type="presParOf" srcId="{DD43A871-969D-4CF5-ACD0-2C7B7A82FC9C}" destId="{E9D4B43F-93DE-40EA-97D6-58CCB673AED9}" srcOrd="7" destOrd="0" presId="urn:microsoft.com/office/officeart/2005/8/layout/vList2"/>
    <dgm:cxn modelId="{21DDD372-C861-4D01-B83B-9FC5C4702614}" type="presParOf" srcId="{DD43A871-969D-4CF5-ACD0-2C7B7A82FC9C}" destId="{E58B059C-60D9-4E67-BE9E-2A2594CECC8B}" srcOrd="8" destOrd="0" presId="urn:microsoft.com/office/officeart/2005/8/layout/vList2"/>
    <dgm:cxn modelId="{8A8FF2E8-0AAE-4625-928D-3696A14C85C5}" type="presParOf" srcId="{DD43A871-969D-4CF5-ACD0-2C7B7A82FC9C}" destId="{FB13782D-409A-41E4-9610-A9D0EC532A8A}" srcOrd="9" destOrd="0" presId="urn:microsoft.com/office/officeart/2005/8/layout/vList2"/>
    <dgm:cxn modelId="{9FC0D492-5220-4420-8049-DB0C3DBDE287}" type="presParOf" srcId="{DD43A871-969D-4CF5-ACD0-2C7B7A82FC9C}" destId="{70D47384-82FE-4165-BAD0-78A3C4B18A0E}" srcOrd="10" destOrd="0" presId="urn:microsoft.com/office/officeart/2005/8/layout/vList2"/>
    <dgm:cxn modelId="{CCD5B69F-B37C-4801-8303-0A8B60962065}" type="presParOf" srcId="{DD43A871-969D-4CF5-ACD0-2C7B7A82FC9C}" destId="{05F4D653-7545-4B9F-907B-E54E362BFB00}" srcOrd="11" destOrd="0" presId="urn:microsoft.com/office/officeart/2005/8/layout/vList2"/>
    <dgm:cxn modelId="{ACD28629-B655-4A64-B256-16AB85390B83}" type="presParOf" srcId="{DD43A871-969D-4CF5-ACD0-2C7B7A82FC9C}" destId="{246BFB76-B7A2-4EA7-9BE7-6944286A7062}" srcOrd="12" destOrd="0" presId="urn:microsoft.com/office/officeart/2005/8/layout/vList2"/>
    <dgm:cxn modelId="{FCB43054-AC37-4777-A767-451B79F38EF2}" type="presParOf" srcId="{DD43A871-969D-4CF5-ACD0-2C7B7A82FC9C}" destId="{EAEC05A0-C8A3-4949-8B9B-930C8D21F946}" srcOrd="13" destOrd="0" presId="urn:microsoft.com/office/officeart/2005/8/layout/vList2"/>
    <dgm:cxn modelId="{563AB1ED-2E28-4D8F-B00B-FAE88D6A6473}" type="presParOf" srcId="{DD43A871-969D-4CF5-ACD0-2C7B7A82FC9C}" destId="{AADA87EE-46F6-4F67-A4B1-160C21CF8E72}" srcOrd="14" destOrd="0" presId="urn:microsoft.com/office/officeart/2005/8/layout/vList2"/>
    <dgm:cxn modelId="{E81CFBB3-E074-49F7-B655-E83693AA4C0A}" type="presParOf" srcId="{DD43A871-969D-4CF5-ACD0-2C7B7A82FC9C}" destId="{255E6BAF-3827-4B67-9D62-CB5BFD0B2245}" srcOrd="15" destOrd="0" presId="urn:microsoft.com/office/officeart/2005/8/layout/vList2"/>
    <dgm:cxn modelId="{DD34338E-0DAB-4E8A-8F7F-74C33742B0E5}" type="presParOf" srcId="{DD43A871-969D-4CF5-ACD0-2C7B7A82FC9C}" destId="{41E50BFF-9F32-4838-AC9A-23D8445E089D}" srcOrd="16" destOrd="0" presId="urn:microsoft.com/office/officeart/2005/8/layout/vList2"/>
    <dgm:cxn modelId="{97C1B63D-CEEB-43FE-B24B-1AE46DDD6526}" type="presParOf" srcId="{DD43A871-969D-4CF5-ACD0-2C7B7A82FC9C}" destId="{B5DDAFD7-E2CF-4199-BEA3-4EC1CDD0CDD8}" srcOrd="17" destOrd="0" presId="urn:microsoft.com/office/officeart/2005/8/layout/vList2"/>
    <dgm:cxn modelId="{7E1D073E-9060-4F79-A52B-8EC734BA4876}" type="presParOf" srcId="{DD43A871-969D-4CF5-ACD0-2C7B7A82FC9C}" destId="{44A3673E-773C-4093-9B94-36E9B62864F8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0CF9FD-4B54-464F-8EB4-45D00ACA533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344B2A-F363-4413-851B-504507AD67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solidFill>
                <a:schemeClr val="bg2"/>
              </a:solidFill>
            </a:rPr>
            <a:t>Objective</a:t>
          </a:r>
          <a:r>
            <a:rPr lang="en-US" b="0" i="0" dirty="0">
              <a:solidFill>
                <a:schemeClr val="bg2"/>
              </a:solidFill>
            </a:rPr>
            <a:t>: Develop an AI-powered module for real-time threat detection within a Zero Trust Architecture (ZTA) framework</a:t>
          </a:r>
          <a:endParaRPr lang="en-US" dirty="0">
            <a:solidFill>
              <a:schemeClr val="bg2"/>
            </a:solidFill>
          </a:endParaRPr>
        </a:p>
      </dgm:t>
    </dgm:pt>
    <dgm:pt modelId="{A099EF7D-9C7F-4797-878F-61C488C5FFEF}" type="parTrans" cxnId="{12C81011-BF5D-4F76-A573-2424285BE374}">
      <dgm:prSet/>
      <dgm:spPr/>
      <dgm:t>
        <a:bodyPr/>
        <a:lstStyle/>
        <a:p>
          <a:endParaRPr lang="en-US"/>
        </a:p>
      </dgm:t>
    </dgm:pt>
    <dgm:pt modelId="{5802A0F5-86EE-4DAF-A956-7C0575102418}" type="sibTrans" cxnId="{12C81011-BF5D-4F76-A573-2424285BE374}">
      <dgm:prSet/>
      <dgm:spPr/>
      <dgm:t>
        <a:bodyPr/>
        <a:lstStyle/>
        <a:p>
          <a:endParaRPr lang="en-US"/>
        </a:p>
      </dgm:t>
    </dgm:pt>
    <dgm:pt modelId="{503FE8A1-2CFC-4043-A52C-846F1902BB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solidFill>
                <a:schemeClr val="bg2"/>
              </a:solidFill>
            </a:rPr>
            <a:t>Key Components:</a:t>
          </a:r>
          <a:endParaRPr lang="en-US" dirty="0">
            <a:solidFill>
              <a:schemeClr val="bg2"/>
            </a:solidFill>
          </a:endParaRPr>
        </a:p>
      </dgm:t>
    </dgm:pt>
    <dgm:pt modelId="{C7767778-0A9B-4891-92C1-21C13A9E3A11}" type="parTrans" cxnId="{941EE71F-1881-4B5F-980D-C1549470B71C}">
      <dgm:prSet/>
      <dgm:spPr/>
      <dgm:t>
        <a:bodyPr/>
        <a:lstStyle/>
        <a:p>
          <a:endParaRPr lang="en-US"/>
        </a:p>
      </dgm:t>
    </dgm:pt>
    <dgm:pt modelId="{EE6DF64A-3C39-4103-924C-FC36364AD78F}" type="sibTrans" cxnId="{941EE71F-1881-4B5F-980D-C1549470B71C}">
      <dgm:prSet/>
      <dgm:spPr/>
      <dgm:t>
        <a:bodyPr/>
        <a:lstStyle/>
        <a:p>
          <a:endParaRPr lang="en-US"/>
        </a:p>
      </dgm:t>
    </dgm:pt>
    <dgm:pt modelId="{A9C5DB16-4D9F-49FE-A525-3A925775BF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bg2"/>
              </a:solidFill>
            </a:rPr>
            <a:t>• Machine learning models for anomaly detection (Random Forest and Neural Network)</a:t>
          </a:r>
          <a:br>
            <a:rPr lang="en-US" b="0" i="0" dirty="0">
              <a:solidFill>
                <a:schemeClr val="bg2"/>
              </a:solidFill>
            </a:rPr>
          </a:br>
          <a:endParaRPr lang="en-US" dirty="0">
            <a:solidFill>
              <a:schemeClr val="bg2"/>
            </a:solidFill>
          </a:endParaRPr>
        </a:p>
      </dgm:t>
    </dgm:pt>
    <dgm:pt modelId="{81E3458A-3D07-4156-9956-D84417229229}" type="parTrans" cxnId="{B76787D9-A73B-448D-A3A3-0D7B911C03C9}">
      <dgm:prSet/>
      <dgm:spPr/>
      <dgm:t>
        <a:bodyPr/>
        <a:lstStyle/>
        <a:p>
          <a:endParaRPr lang="en-US"/>
        </a:p>
      </dgm:t>
    </dgm:pt>
    <dgm:pt modelId="{10354683-2A18-4CA8-B989-6DA012528294}" type="sibTrans" cxnId="{B76787D9-A73B-448D-A3A3-0D7B911C03C9}">
      <dgm:prSet/>
      <dgm:spPr/>
      <dgm:t>
        <a:bodyPr/>
        <a:lstStyle/>
        <a:p>
          <a:endParaRPr lang="en-US"/>
        </a:p>
      </dgm:t>
    </dgm:pt>
    <dgm:pt modelId="{6E6F59FE-A55D-4AFA-9CB4-406D00F712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2"/>
              </a:solidFill>
            </a:rPr>
            <a:t>• Integration with Zero Trust Architecture principles</a:t>
          </a:r>
          <a:endParaRPr lang="en-US">
            <a:solidFill>
              <a:schemeClr val="bg2"/>
            </a:solidFill>
          </a:endParaRPr>
        </a:p>
      </dgm:t>
    </dgm:pt>
    <dgm:pt modelId="{886135AD-D877-4127-B3FE-461E697AAEE1}" type="parTrans" cxnId="{B7F06C14-C38D-4AFC-AC3A-7276932E0AC2}">
      <dgm:prSet/>
      <dgm:spPr/>
      <dgm:t>
        <a:bodyPr/>
        <a:lstStyle/>
        <a:p>
          <a:endParaRPr lang="en-US"/>
        </a:p>
      </dgm:t>
    </dgm:pt>
    <dgm:pt modelId="{3FB04DD9-5B1F-4AA1-9895-8D6DFCF0C631}" type="sibTrans" cxnId="{B7F06C14-C38D-4AFC-AC3A-7276932E0AC2}">
      <dgm:prSet/>
      <dgm:spPr/>
      <dgm:t>
        <a:bodyPr/>
        <a:lstStyle/>
        <a:p>
          <a:endParaRPr lang="en-US"/>
        </a:p>
      </dgm:t>
    </dgm:pt>
    <dgm:pt modelId="{42612DB8-343B-4333-945B-1C8747BA75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2"/>
              </a:solidFill>
            </a:rPr>
            <a:t>• Real-time analysis and alerting system</a:t>
          </a:r>
          <a:endParaRPr lang="en-US">
            <a:solidFill>
              <a:schemeClr val="bg2"/>
            </a:solidFill>
          </a:endParaRPr>
        </a:p>
      </dgm:t>
    </dgm:pt>
    <dgm:pt modelId="{18296F1C-560E-4299-8C5B-CF1BB5B90510}" type="parTrans" cxnId="{5882F414-A908-4C7F-A499-4D1EBC882FFF}">
      <dgm:prSet/>
      <dgm:spPr/>
      <dgm:t>
        <a:bodyPr/>
        <a:lstStyle/>
        <a:p>
          <a:endParaRPr lang="en-US"/>
        </a:p>
      </dgm:t>
    </dgm:pt>
    <dgm:pt modelId="{D989047A-6615-4424-AC33-1C62B455989D}" type="sibTrans" cxnId="{5882F414-A908-4C7F-A499-4D1EBC882FFF}">
      <dgm:prSet/>
      <dgm:spPr/>
      <dgm:t>
        <a:bodyPr/>
        <a:lstStyle/>
        <a:p>
          <a:endParaRPr lang="en-US"/>
        </a:p>
      </dgm:t>
    </dgm:pt>
    <dgm:pt modelId="{F19B7C34-3EAB-43F1-BF17-22CBB9CFC295}" type="pres">
      <dgm:prSet presAssocID="{590CF9FD-4B54-464F-8EB4-45D00ACA5332}" presName="root" presStyleCnt="0">
        <dgm:presLayoutVars>
          <dgm:dir/>
          <dgm:resizeHandles val="exact"/>
        </dgm:presLayoutVars>
      </dgm:prSet>
      <dgm:spPr/>
    </dgm:pt>
    <dgm:pt modelId="{051FAF96-6E4F-4432-84D1-546E4FA7893B}" type="pres">
      <dgm:prSet presAssocID="{EB344B2A-F363-4413-851B-504507AD67A4}" presName="compNode" presStyleCnt="0"/>
      <dgm:spPr/>
    </dgm:pt>
    <dgm:pt modelId="{DB6F7896-0B0C-42EB-A64C-1DD96816906F}" type="pres">
      <dgm:prSet presAssocID="{EB344B2A-F363-4413-851B-504507AD67A4}" presName="bgRect" presStyleLbl="bgShp" presStyleIdx="0" presStyleCnt="5" custScaleY="150320"/>
      <dgm:spPr/>
    </dgm:pt>
    <dgm:pt modelId="{5EC29B30-4780-4ED5-8A4D-2E0C7D4177B6}" type="pres">
      <dgm:prSet presAssocID="{EB344B2A-F363-4413-851B-504507AD67A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69D0878-1751-488E-BC4C-B789B816EFE4}" type="pres">
      <dgm:prSet presAssocID="{EB344B2A-F363-4413-851B-504507AD67A4}" presName="spaceRect" presStyleCnt="0"/>
      <dgm:spPr/>
    </dgm:pt>
    <dgm:pt modelId="{DB33F5C7-6037-46D3-BCEF-0ED24DC6A95F}" type="pres">
      <dgm:prSet presAssocID="{EB344B2A-F363-4413-851B-504507AD67A4}" presName="parTx" presStyleLbl="revTx" presStyleIdx="0" presStyleCnt="5">
        <dgm:presLayoutVars>
          <dgm:chMax val="0"/>
          <dgm:chPref val="0"/>
        </dgm:presLayoutVars>
      </dgm:prSet>
      <dgm:spPr/>
    </dgm:pt>
    <dgm:pt modelId="{F2053713-8A3F-40B6-B4C4-BF553F348754}" type="pres">
      <dgm:prSet presAssocID="{5802A0F5-86EE-4DAF-A956-7C0575102418}" presName="sibTrans" presStyleCnt="0"/>
      <dgm:spPr/>
    </dgm:pt>
    <dgm:pt modelId="{5B1071AA-A25F-4305-872E-0FE7E50AD648}" type="pres">
      <dgm:prSet presAssocID="{503FE8A1-2CFC-4043-A52C-846F1902BB5A}" presName="compNode" presStyleCnt="0"/>
      <dgm:spPr/>
    </dgm:pt>
    <dgm:pt modelId="{81733331-CC42-40F0-8477-954179467B1E}" type="pres">
      <dgm:prSet presAssocID="{503FE8A1-2CFC-4043-A52C-846F1902BB5A}" presName="bgRect" presStyleLbl="bgShp" presStyleIdx="1" presStyleCnt="5"/>
      <dgm:spPr/>
    </dgm:pt>
    <dgm:pt modelId="{B1471E98-3378-4998-BD0B-3B88B67D83A1}" type="pres">
      <dgm:prSet presAssocID="{503FE8A1-2CFC-4043-A52C-846F1902BB5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64CBFB59-696A-43D1-AF4F-3BA0029F8E16}" type="pres">
      <dgm:prSet presAssocID="{503FE8A1-2CFC-4043-A52C-846F1902BB5A}" presName="spaceRect" presStyleCnt="0"/>
      <dgm:spPr/>
    </dgm:pt>
    <dgm:pt modelId="{1911E02F-1359-448A-9B2D-09C6074A86B3}" type="pres">
      <dgm:prSet presAssocID="{503FE8A1-2CFC-4043-A52C-846F1902BB5A}" presName="parTx" presStyleLbl="revTx" presStyleIdx="1" presStyleCnt="5">
        <dgm:presLayoutVars>
          <dgm:chMax val="0"/>
          <dgm:chPref val="0"/>
        </dgm:presLayoutVars>
      </dgm:prSet>
      <dgm:spPr/>
    </dgm:pt>
    <dgm:pt modelId="{42EA8EA0-FEDD-4484-8D76-926B3BEC0FEB}" type="pres">
      <dgm:prSet presAssocID="{EE6DF64A-3C39-4103-924C-FC36364AD78F}" presName="sibTrans" presStyleCnt="0"/>
      <dgm:spPr/>
    </dgm:pt>
    <dgm:pt modelId="{EA306744-F0C9-4DC0-AF54-B9DC73FA9F34}" type="pres">
      <dgm:prSet presAssocID="{A9C5DB16-4D9F-49FE-A525-3A925775BFCD}" presName="compNode" presStyleCnt="0"/>
      <dgm:spPr/>
    </dgm:pt>
    <dgm:pt modelId="{774CE5E2-F1AA-4CB5-82B3-BA674B62884B}" type="pres">
      <dgm:prSet presAssocID="{A9C5DB16-4D9F-49FE-A525-3A925775BFCD}" presName="bgRect" presStyleLbl="bgShp" presStyleIdx="2" presStyleCnt="5"/>
      <dgm:spPr/>
    </dgm:pt>
    <dgm:pt modelId="{ED5429A0-C1BA-4F62-98B6-81B5D1BE7515}" type="pres">
      <dgm:prSet presAssocID="{A9C5DB16-4D9F-49FE-A525-3A925775BFC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4AD375B-6649-495A-B313-7C76C5535210}" type="pres">
      <dgm:prSet presAssocID="{A9C5DB16-4D9F-49FE-A525-3A925775BFCD}" presName="spaceRect" presStyleCnt="0"/>
      <dgm:spPr/>
    </dgm:pt>
    <dgm:pt modelId="{0B53D7A5-D175-4F45-A098-210502BA9F05}" type="pres">
      <dgm:prSet presAssocID="{A9C5DB16-4D9F-49FE-A525-3A925775BFCD}" presName="parTx" presStyleLbl="revTx" presStyleIdx="2" presStyleCnt="5">
        <dgm:presLayoutVars>
          <dgm:chMax val="0"/>
          <dgm:chPref val="0"/>
        </dgm:presLayoutVars>
      </dgm:prSet>
      <dgm:spPr/>
    </dgm:pt>
    <dgm:pt modelId="{76C9912F-24B9-4AB9-8F95-FF5424C33167}" type="pres">
      <dgm:prSet presAssocID="{10354683-2A18-4CA8-B989-6DA012528294}" presName="sibTrans" presStyleCnt="0"/>
      <dgm:spPr/>
    </dgm:pt>
    <dgm:pt modelId="{0773204E-7F51-467E-8EAC-444615D44599}" type="pres">
      <dgm:prSet presAssocID="{6E6F59FE-A55D-4AFA-9CB4-406D00F712A5}" presName="compNode" presStyleCnt="0"/>
      <dgm:spPr/>
    </dgm:pt>
    <dgm:pt modelId="{71A4AE04-9CF7-490D-B675-F7D462B7A592}" type="pres">
      <dgm:prSet presAssocID="{6E6F59FE-A55D-4AFA-9CB4-406D00F712A5}" presName="bgRect" presStyleLbl="bgShp" presStyleIdx="3" presStyleCnt="5"/>
      <dgm:spPr/>
    </dgm:pt>
    <dgm:pt modelId="{E0EB37CE-1A2C-48A6-A902-301163A9ECE0}" type="pres">
      <dgm:prSet presAssocID="{6E6F59FE-A55D-4AFA-9CB4-406D00F712A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ECEF47D-674B-44D7-9391-D3BDE930A5D7}" type="pres">
      <dgm:prSet presAssocID="{6E6F59FE-A55D-4AFA-9CB4-406D00F712A5}" presName="spaceRect" presStyleCnt="0"/>
      <dgm:spPr/>
    </dgm:pt>
    <dgm:pt modelId="{B6B38CA4-F8AC-4DEE-A50D-38B2E4FE3420}" type="pres">
      <dgm:prSet presAssocID="{6E6F59FE-A55D-4AFA-9CB4-406D00F712A5}" presName="parTx" presStyleLbl="revTx" presStyleIdx="3" presStyleCnt="5">
        <dgm:presLayoutVars>
          <dgm:chMax val="0"/>
          <dgm:chPref val="0"/>
        </dgm:presLayoutVars>
      </dgm:prSet>
      <dgm:spPr/>
    </dgm:pt>
    <dgm:pt modelId="{37323893-37E6-471B-B855-33EF8DD2AD99}" type="pres">
      <dgm:prSet presAssocID="{3FB04DD9-5B1F-4AA1-9895-8D6DFCF0C631}" presName="sibTrans" presStyleCnt="0"/>
      <dgm:spPr/>
    </dgm:pt>
    <dgm:pt modelId="{11DB18AC-9F10-427A-BBEC-15F717A91153}" type="pres">
      <dgm:prSet presAssocID="{42612DB8-343B-4333-945B-1C8747BA7539}" presName="compNode" presStyleCnt="0"/>
      <dgm:spPr/>
    </dgm:pt>
    <dgm:pt modelId="{0D7FF985-4AC2-464D-9FD9-2A6D9E1E3013}" type="pres">
      <dgm:prSet presAssocID="{42612DB8-343B-4333-945B-1C8747BA7539}" presName="bgRect" presStyleLbl="bgShp" presStyleIdx="4" presStyleCnt="5"/>
      <dgm:spPr/>
    </dgm:pt>
    <dgm:pt modelId="{08FC6EB4-74C5-4958-9372-DDB4242AB5FC}" type="pres">
      <dgm:prSet presAssocID="{42612DB8-343B-4333-945B-1C8747BA75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B8AC5EE-C5BA-4268-A46E-37A8C2D32058}" type="pres">
      <dgm:prSet presAssocID="{42612DB8-343B-4333-945B-1C8747BA7539}" presName="spaceRect" presStyleCnt="0"/>
      <dgm:spPr/>
    </dgm:pt>
    <dgm:pt modelId="{3F532F01-467E-4D80-8386-C632BAC6CCD4}" type="pres">
      <dgm:prSet presAssocID="{42612DB8-343B-4333-945B-1C8747BA75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2C81011-BF5D-4F76-A573-2424285BE374}" srcId="{590CF9FD-4B54-464F-8EB4-45D00ACA5332}" destId="{EB344B2A-F363-4413-851B-504507AD67A4}" srcOrd="0" destOrd="0" parTransId="{A099EF7D-9C7F-4797-878F-61C488C5FFEF}" sibTransId="{5802A0F5-86EE-4DAF-A956-7C0575102418}"/>
    <dgm:cxn modelId="{B7F06C14-C38D-4AFC-AC3A-7276932E0AC2}" srcId="{590CF9FD-4B54-464F-8EB4-45D00ACA5332}" destId="{6E6F59FE-A55D-4AFA-9CB4-406D00F712A5}" srcOrd="3" destOrd="0" parTransId="{886135AD-D877-4127-B3FE-461E697AAEE1}" sibTransId="{3FB04DD9-5B1F-4AA1-9895-8D6DFCF0C631}"/>
    <dgm:cxn modelId="{5882F414-A908-4C7F-A499-4D1EBC882FFF}" srcId="{590CF9FD-4B54-464F-8EB4-45D00ACA5332}" destId="{42612DB8-343B-4333-945B-1C8747BA7539}" srcOrd="4" destOrd="0" parTransId="{18296F1C-560E-4299-8C5B-CF1BB5B90510}" sibTransId="{D989047A-6615-4424-AC33-1C62B455989D}"/>
    <dgm:cxn modelId="{941EE71F-1881-4B5F-980D-C1549470B71C}" srcId="{590CF9FD-4B54-464F-8EB4-45D00ACA5332}" destId="{503FE8A1-2CFC-4043-A52C-846F1902BB5A}" srcOrd="1" destOrd="0" parTransId="{C7767778-0A9B-4891-92C1-21C13A9E3A11}" sibTransId="{EE6DF64A-3C39-4103-924C-FC36364AD78F}"/>
    <dgm:cxn modelId="{A0F6A668-242A-4881-AF8F-1B03B69DB15B}" type="presOf" srcId="{503FE8A1-2CFC-4043-A52C-846F1902BB5A}" destId="{1911E02F-1359-448A-9B2D-09C6074A86B3}" srcOrd="0" destOrd="0" presId="urn:microsoft.com/office/officeart/2018/2/layout/IconVerticalSolidList"/>
    <dgm:cxn modelId="{D20EBD9C-B33A-4169-8295-287BDD92A300}" type="presOf" srcId="{590CF9FD-4B54-464F-8EB4-45D00ACA5332}" destId="{F19B7C34-3EAB-43F1-BF17-22CBB9CFC295}" srcOrd="0" destOrd="0" presId="urn:microsoft.com/office/officeart/2018/2/layout/IconVerticalSolidList"/>
    <dgm:cxn modelId="{CDF624B5-7301-4A23-ABBC-475A7279A332}" type="presOf" srcId="{6E6F59FE-A55D-4AFA-9CB4-406D00F712A5}" destId="{B6B38CA4-F8AC-4DEE-A50D-38B2E4FE3420}" srcOrd="0" destOrd="0" presId="urn:microsoft.com/office/officeart/2018/2/layout/IconVerticalSolidList"/>
    <dgm:cxn modelId="{05A9FCC1-871A-4B1C-BFA2-257BF31EB961}" type="presOf" srcId="{A9C5DB16-4D9F-49FE-A525-3A925775BFCD}" destId="{0B53D7A5-D175-4F45-A098-210502BA9F05}" srcOrd="0" destOrd="0" presId="urn:microsoft.com/office/officeart/2018/2/layout/IconVerticalSolidList"/>
    <dgm:cxn modelId="{B76787D9-A73B-448D-A3A3-0D7B911C03C9}" srcId="{590CF9FD-4B54-464F-8EB4-45D00ACA5332}" destId="{A9C5DB16-4D9F-49FE-A525-3A925775BFCD}" srcOrd="2" destOrd="0" parTransId="{81E3458A-3D07-4156-9956-D84417229229}" sibTransId="{10354683-2A18-4CA8-B989-6DA012528294}"/>
    <dgm:cxn modelId="{4E3C77F6-D372-4E74-B00F-5C305F16DC9F}" type="presOf" srcId="{EB344B2A-F363-4413-851B-504507AD67A4}" destId="{DB33F5C7-6037-46D3-BCEF-0ED24DC6A95F}" srcOrd="0" destOrd="0" presId="urn:microsoft.com/office/officeart/2018/2/layout/IconVerticalSolidList"/>
    <dgm:cxn modelId="{44B392FC-09A1-46E7-8DF7-17D7CDD9A89C}" type="presOf" srcId="{42612DB8-343B-4333-945B-1C8747BA7539}" destId="{3F532F01-467E-4D80-8386-C632BAC6CCD4}" srcOrd="0" destOrd="0" presId="urn:microsoft.com/office/officeart/2018/2/layout/IconVerticalSolidList"/>
    <dgm:cxn modelId="{2CF8A798-BA6A-4B59-9063-E260A082392D}" type="presParOf" srcId="{F19B7C34-3EAB-43F1-BF17-22CBB9CFC295}" destId="{051FAF96-6E4F-4432-84D1-546E4FA7893B}" srcOrd="0" destOrd="0" presId="urn:microsoft.com/office/officeart/2018/2/layout/IconVerticalSolidList"/>
    <dgm:cxn modelId="{92615732-BC20-40C3-84A3-809B04CAF006}" type="presParOf" srcId="{051FAF96-6E4F-4432-84D1-546E4FA7893B}" destId="{DB6F7896-0B0C-42EB-A64C-1DD96816906F}" srcOrd="0" destOrd="0" presId="urn:microsoft.com/office/officeart/2018/2/layout/IconVerticalSolidList"/>
    <dgm:cxn modelId="{2A44EF3E-50E7-41B7-B4F5-54EAB9FE353E}" type="presParOf" srcId="{051FAF96-6E4F-4432-84D1-546E4FA7893B}" destId="{5EC29B30-4780-4ED5-8A4D-2E0C7D4177B6}" srcOrd="1" destOrd="0" presId="urn:microsoft.com/office/officeart/2018/2/layout/IconVerticalSolidList"/>
    <dgm:cxn modelId="{98A2CE7B-F22E-471B-8077-2927C7154934}" type="presParOf" srcId="{051FAF96-6E4F-4432-84D1-546E4FA7893B}" destId="{869D0878-1751-488E-BC4C-B789B816EFE4}" srcOrd="2" destOrd="0" presId="urn:microsoft.com/office/officeart/2018/2/layout/IconVerticalSolidList"/>
    <dgm:cxn modelId="{F213AB7F-003F-4C1F-9AAB-33AA36E7C187}" type="presParOf" srcId="{051FAF96-6E4F-4432-84D1-546E4FA7893B}" destId="{DB33F5C7-6037-46D3-BCEF-0ED24DC6A95F}" srcOrd="3" destOrd="0" presId="urn:microsoft.com/office/officeart/2018/2/layout/IconVerticalSolidList"/>
    <dgm:cxn modelId="{72EBDF6B-F9C4-4D4B-981A-C5D76E70A1CD}" type="presParOf" srcId="{F19B7C34-3EAB-43F1-BF17-22CBB9CFC295}" destId="{F2053713-8A3F-40B6-B4C4-BF553F348754}" srcOrd="1" destOrd="0" presId="urn:microsoft.com/office/officeart/2018/2/layout/IconVerticalSolidList"/>
    <dgm:cxn modelId="{AC7BB13E-1B9E-42E3-B663-8D486987D566}" type="presParOf" srcId="{F19B7C34-3EAB-43F1-BF17-22CBB9CFC295}" destId="{5B1071AA-A25F-4305-872E-0FE7E50AD648}" srcOrd="2" destOrd="0" presId="urn:microsoft.com/office/officeart/2018/2/layout/IconVerticalSolidList"/>
    <dgm:cxn modelId="{C24E2D5E-E01B-4C11-BAD5-D4EB74AE997B}" type="presParOf" srcId="{5B1071AA-A25F-4305-872E-0FE7E50AD648}" destId="{81733331-CC42-40F0-8477-954179467B1E}" srcOrd="0" destOrd="0" presId="urn:microsoft.com/office/officeart/2018/2/layout/IconVerticalSolidList"/>
    <dgm:cxn modelId="{A810A8BC-6420-40E3-B4CA-7EE99ECE1624}" type="presParOf" srcId="{5B1071AA-A25F-4305-872E-0FE7E50AD648}" destId="{B1471E98-3378-4998-BD0B-3B88B67D83A1}" srcOrd="1" destOrd="0" presId="urn:microsoft.com/office/officeart/2018/2/layout/IconVerticalSolidList"/>
    <dgm:cxn modelId="{45923407-CA5A-48D9-B0FF-62CFDFE2A179}" type="presParOf" srcId="{5B1071AA-A25F-4305-872E-0FE7E50AD648}" destId="{64CBFB59-696A-43D1-AF4F-3BA0029F8E16}" srcOrd="2" destOrd="0" presId="urn:microsoft.com/office/officeart/2018/2/layout/IconVerticalSolidList"/>
    <dgm:cxn modelId="{251CCAC9-447F-4441-9CD4-46E9287763C7}" type="presParOf" srcId="{5B1071AA-A25F-4305-872E-0FE7E50AD648}" destId="{1911E02F-1359-448A-9B2D-09C6074A86B3}" srcOrd="3" destOrd="0" presId="urn:microsoft.com/office/officeart/2018/2/layout/IconVerticalSolidList"/>
    <dgm:cxn modelId="{B8143FE9-EB10-460A-821C-D05ADFA65271}" type="presParOf" srcId="{F19B7C34-3EAB-43F1-BF17-22CBB9CFC295}" destId="{42EA8EA0-FEDD-4484-8D76-926B3BEC0FEB}" srcOrd="3" destOrd="0" presId="urn:microsoft.com/office/officeart/2018/2/layout/IconVerticalSolidList"/>
    <dgm:cxn modelId="{D8F5A4C1-F04C-496F-A1CB-75F821D8C396}" type="presParOf" srcId="{F19B7C34-3EAB-43F1-BF17-22CBB9CFC295}" destId="{EA306744-F0C9-4DC0-AF54-B9DC73FA9F34}" srcOrd="4" destOrd="0" presId="urn:microsoft.com/office/officeart/2018/2/layout/IconVerticalSolidList"/>
    <dgm:cxn modelId="{6AF38A8C-FCF6-4455-A177-9881EB3182CF}" type="presParOf" srcId="{EA306744-F0C9-4DC0-AF54-B9DC73FA9F34}" destId="{774CE5E2-F1AA-4CB5-82B3-BA674B62884B}" srcOrd="0" destOrd="0" presId="urn:microsoft.com/office/officeart/2018/2/layout/IconVerticalSolidList"/>
    <dgm:cxn modelId="{60E3080C-AAA3-4BCE-A43A-FDFE8A440C47}" type="presParOf" srcId="{EA306744-F0C9-4DC0-AF54-B9DC73FA9F34}" destId="{ED5429A0-C1BA-4F62-98B6-81B5D1BE7515}" srcOrd="1" destOrd="0" presId="urn:microsoft.com/office/officeart/2018/2/layout/IconVerticalSolidList"/>
    <dgm:cxn modelId="{C95E9CD1-C5ED-4B78-A884-DBEE96588449}" type="presParOf" srcId="{EA306744-F0C9-4DC0-AF54-B9DC73FA9F34}" destId="{04AD375B-6649-495A-B313-7C76C5535210}" srcOrd="2" destOrd="0" presId="urn:microsoft.com/office/officeart/2018/2/layout/IconVerticalSolidList"/>
    <dgm:cxn modelId="{1A1347AF-BAAD-4E5E-850D-B87BE001A29C}" type="presParOf" srcId="{EA306744-F0C9-4DC0-AF54-B9DC73FA9F34}" destId="{0B53D7A5-D175-4F45-A098-210502BA9F05}" srcOrd="3" destOrd="0" presId="urn:microsoft.com/office/officeart/2018/2/layout/IconVerticalSolidList"/>
    <dgm:cxn modelId="{30D8BC57-8B9C-4314-8E08-F6541DD0315D}" type="presParOf" srcId="{F19B7C34-3EAB-43F1-BF17-22CBB9CFC295}" destId="{76C9912F-24B9-4AB9-8F95-FF5424C33167}" srcOrd="5" destOrd="0" presId="urn:microsoft.com/office/officeart/2018/2/layout/IconVerticalSolidList"/>
    <dgm:cxn modelId="{F6709929-4E2B-43AB-B45A-A3CAB53098CA}" type="presParOf" srcId="{F19B7C34-3EAB-43F1-BF17-22CBB9CFC295}" destId="{0773204E-7F51-467E-8EAC-444615D44599}" srcOrd="6" destOrd="0" presId="urn:microsoft.com/office/officeart/2018/2/layout/IconVerticalSolidList"/>
    <dgm:cxn modelId="{12C5E695-D9CC-4D90-9D54-18E0C029BF18}" type="presParOf" srcId="{0773204E-7F51-467E-8EAC-444615D44599}" destId="{71A4AE04-9CF7-490D-B675-F7D462B7A592}" srcOrd="0" destOrd="0" presId="urn:microsoft.com/office/officeart/2018/2/layout/IconVerticalSolidList"/>
    <dgm:cxn modelId="{E3EB1B1E-C650-439B-BA93-CCF332248174}" type="presParOf" srcId="{0773204E-7F51-467E-8EAC-444615D44599}" destId="{E0EB37CE-1A2C-48A6-A902-301163A9ECE0}" srcOrd="1" destOrd="0" presId="urn:microsoft.com/office/officeart/2018/2/layout/IconVerticalSolidList"/>
    <dgm:cxn modelId="{86115B9B-98D8-4B77-B139-A16A6086D9F3}" type="presParOf" srcId="{0773204E-7F51-467E-8EAC-444615D44599}" destId="{DECEF47D-674B-44D7-9391-D3BDE930A5D7}" srcOrd="2" destOrd="0" presId="urn:microsoft.com/office/officeart/2018/2/layout/IconVerticalSolidList"/>
    <dgm:cxn modelId="{89A922CC-7D04-4710-A12C-8F161446DC7F}" type="presParOf" srcId="{0773204E-7F51-467E-8EAC-444615D44599}" destId="{B6B38CA4-F8AC-4DEE-A50D-38B2E4FE3420}" srcOrd="3" destOrd="0" presId="urn:microsoft.com/office/officeart/2018/2/layout/IconVerticalSolidList"/>
    <dgm:cxn modelId="{23D8BE0C-1DE3-4701-A70B-10630F978900}" type="presParOf" srcId="{F19B7C34-3EAB-43F1-BF17-22CBB9CFC295}" destId="{37323893-37E6-471B-B855-33EF8DD2AD99}" srcOrd="7" destOrd="0" presId="urn:microsoft.com/office/officeart/2018/2/layout/IconVerticalSolidList"/>
    <dgm:cxn modelId="{D0956CE1-512E-42B9-BEC3-8E46D22D0A74}" type="presParOf" srcId="{F19B7C34-3EAB-43F1-BF17-22CBB9CFC295}" destId="{11DB18AC-9F10-427A-BBEC-15F717A91153}" srcOrd="8" destOrd="0" presId="urn:microsoft.com/office/officeart/2018/2/layout/IconVerticalSolidList"/>
    <dgm:cxn modelId="{E942A6CB-916D-4E8E-AA80-5879AC5CCAAF}" type="presParOf" srcId="{11DB18AC-9F10-427A-BBEC-15F717A91153}" destId="{0D7FF985-4AC2-464D-9FD9-2A6D9E1E3013}" srcOrd="0" destOrd="0" presId="urn:microsoft.com/office/officeart/2018/2/layout/IconVerticalSolidList"/>
    <dgm:cxn modelId="{62BC621F-B163-4E11-9403-D94C143DBDBE}" type="presParOf" srcId="{11DB18AC-9F10-427A-BBEC-15F717A91153}" destId="{08FC6EB4-74C5-4958-9372-DDB4242AB5FC}" srcOrd="1" destOrd="0" presId="urn:microsoft.com/office/officeart/2018/2/layout/IconVerticalSolidList"/>
    <dgm:cxn modelId="{D65D2ED7-591F-416B-9D32-EC9F960AAEB4}" type="presParOf" srcId="{11DB18AC-9F10-427A-BBEC-15F717A91153}" destId="{AB8AC5EE-C5BA-4268-A46E-37A8C2D32058}" srcOrd="2" destOrd="0" presId="urn:microsoft.com/office/officeart/2018/2/layout/IconVerticalSolidList"/>
    <dgm:cxn modelId="{B3633877-4812-4110-A08E-47316D44D228}" type="presParOf" srcId="{11DB18AC-9F10-427A-BBEC-15F717A91153}" destId="{3F532F01-467E-4D80-8386-C632BAC6CC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4F321E-1B99-4B06-AB15-934AABE3BF8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397566B-C6D1-4A5A-8962-D304A1ED19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dirty="0">
              <a:solidFill>
                <a:srgbClr val="00B0F0"/>
              </a:solidFill>
            </a:rPr>
            <a:t>Zero Trust Architecture (ZTA):</a:t>
          </a:r>
        </a:p>
        <a:p>
          <a:pPr>
            <a:lnSpc>
              <a:spcPct val="100000"/>
            </a:lnSpc>
          </a:pPr>
          <a:r>
            <a:rPr lang="en-US" sz="1200" b="0" i="0" dirty="0"/>
            <a:t>A security model that assumes no user, device, or network should be automatically trusted</a:t>
          </a:r>
          <a:br>
            <a:rPr lang="en-US" sz="1200" b="0" i="0" dirty="0"/>
          </a:br>
          <a:r>
            <a:rPr lang="en-US" sz="1200" b="0" i="0" dirty="0"/>
            <a:t>• Definition: "Never trust, always verify" security model</a:t>
          </a:r>
          <a:br>
            <a:rPr lang="en-US" sz="1200" b="0" i="0" dirty="0"/>
          </a:br>
          <a:r>
            <a:rPr lang="en-US" sz="1200" b="0" i="0" dirty="0"/>
            <a:t>• Key principle: Continuous authentication and authorization</a:t>
          </a:r>
          <a:endParaRPr lang="en-US" sz="1200" dirty="0"/>
        </a:p>
      </dgm:t>
    </dgm:pt>
    <dgm:pt modelId="{E11F4404-2DB6-4E21-A39F-8C04A0A47864}" type="parTrans" cxnId="{F99188CD-032F-4C89-B5CB-19AAEAF396B3}">
      <dgm:prSet/>
      <dgm:spPr/>
      <dgm:t>
        <a:bodyPr/>
        <a:lstStyle/>
        <a:p>
          <a:endParaRPr lang="en-US"/>
        </a:p>
      </dgm:t>
    </dgm:pt>
    <dgm:pt modelId="{250C9EE0-B157-41DD-ACB9-7A6DEE0080DD}" type="sibTrans" cxnId="{F99188CD-032F-4C89-B5CB-19AAEAF396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396640-E7ED-4368-9DE7-59E1112912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dirty="0">
              <a:solidFill>
                <a:srgbClr val="00B0F0"/>
              </a:solidFill>
            </a:rPr>
            <a:t>Evolving Cyber Threat Landscape:</a:t>
          </a:r>
          <a:br>
            <a:rPr lang="en-US" sz="1200" b="0" i="0" dirty="0"/>
          </a:br>
          <a:r>
            <a:rPr lang="en-US" sz="1200" b="0" i="0" dirty="0"/>
            <a:t>• Increasing sophistication of attacks</a:t>
          </a:r>
          <a:br>
            <a:rPr lang="en-US" sz="1200" b="0" i="0" dirty="0"/>
          </a:br>
          <a:r>
            <a:rPr lang="en-US" sz="1200" b="0" i="0" dirty="0"/>
            <a:t>• Limitations of traditional perimeter-based security</a:t>
          </a:r>
          <a:endParaRPr lang="en-US" sz="1200" dirty="0"/>
        </a:p>
      </dgm:t>
    </dgm:pt>
    <dgm:pt modelId="{DA0B687E-60F0-41DB-9709-65322D5BB738}" type="parTrans" cxnId="{EDA99DB3-8790-4EED-8BE9-AA9DF81AC5EF}">
      <dgm:prSet/>
      <dgm:spPr/>
      <dgm:t>
        <a:bodyPr/>
        <a:lstStyle/>
        <a:p>
          <a:endParaRPr lang="en-US"/>
        </a:p>
      </dgm:t>
    </dgm:pt>
    <dgm:pt modelId="{E8EBD1DD-623F-48F7-A048-1DBBB6A679D3}" type="sibTrans" cxnId="{EDA99DB3-8790-4EED-8BE9-AA9DF81AC5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499927-90B2-4748-B90A-008E408EAD2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dirty="0">
              <a:solidFill>
                <a:srgbClr val="00B0F0"/>
              </a:solidFill>
            </a:rPr>
            <a:t>Role of AI in Modern Cybersecurity:</a:t>
          </a:r>
          <a:br>
            <a:rPr lang="en-US" sz="1200" b="0" i="0" dirty="0"/>
          </a:br>
          <a:r>
            <a:rPr lang="en-US" sz="1200" b="0" i="0" dirty="0"/>
            <a:t>• Ability to process vast amounts of data in real-time</a:t>
          </a:r>
          <a:br>
            <a:rPr lang="en-US" sz="1200" b="0" i="0" dirty="0"/>
          </a:br>
          <a:r>
            <a:rPr lang="en-US" sz="1200" b="0" i="0" dirty="0"/>
            <a:t>• Pattern recognition for identifying novel threats</a:t>
          </a:r>
          <a:br>
            <a:rPr lang="en-US" sz="1200" b="0" i="0" dirty="0"/>
          </a:br>
          <a:r>
            <a:rPr lang="en-US" sz="1200" b="0" i="0" dirty="0"/>
            <a:t>• Adaptability to evolving attack vectors</a:t>
          </a:r>
          <a:endParaRPr lang="en-US" sz="1200" dirty="0"/>
        </a:p>
      </dgm:t>
    </dgm:pt>
    <dgm:pt modelId="{8F0775E7-38A6-489F-B158-D9751971AE57}" type="parTrans" cxnId="{EE4F9762-7D8D-4667-A9C1-19557D19882A}">
      <dgm:prSet/>
      <dgm:spPr/>
      <dgm:t>
        <a:bodyPr/>
        <a:lstStyle/>
        <a:p>
          <a:endParaRPr lang="en-US"/>
        </a:p>
      </dgm:t>
    </dgm:pt>
    <dgm:pt modelId="{67C93B53-988F-44FD-8198-D2D1A68752AD}" type="sibTrans" cxnId="{EE4F9762-7D8D-4667-A9C1-19557D1988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9075F2-8450-4EBC-9B40-47672FC691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solidFill>
                <a:srgbClr val="00B0F0"/>
              </a:solidFill>
            </a:rPr>
            <a:t>Motivation:</a:t>
          </a:r>
          <a:br>
            <a:rPr lang="en-US" b="0" i="0" dirty="0"/>
          </a:br>
          <a:r>
            <a:rPr lang="en-US" b="0" i="0" dirty="0"/>
            <a:t>• Need for dynamic, intelligent security solutions</a:t>
          </a:r>
          <a:br>
            <a:rPr lang="en-US" b="0" i="0" dirty="0"/>
          </a:br>
          <a:r>
            <a:rPr lang="en-US" b="0" i="0" dirty="0"/>
            <a:t>• Potential of AI to enhance ZTA implementation</a:t>
          </a:r>
          <a:endParaRPr lang="en-US" dirty="0"/>
        </a:p>
      </dgm:t>
    </dgm:pt>
    <dgm:pt modelId="{F74240D9-4963-41E9-BB64-64AE4F90A8B0}" type="parTrans" cxnId="{4903A577-4E74-49F3-A0C6-ED990C6C672E}">
      <dgm:prSet/>
      <dgm:spPr/>
      <dgm:t>
        <a:bodyPr/>
        <a:lstStyle/>
        <a:p>
          <a:endParaRPr lang="en-US"/>
        </a:p>
      </dgm:t>
    </dgm:pt>
    <dgm:pt modelId="{5156D61A-8819-44CA-8E4C-CDB73A8BE0AF}" type="sibTrans" cxnId="{4903A577-4E74-49F3-A0C6-ED990C6C672E}">
      <dgm:prSet/>
      <dgm:spPr/>
      <dgm:t>
        <a:bodyPr/>
        <a:lstStyle/>
        <a:p>
          <a:endParaRPr lang="en-US"/>
        </a:p>
      </dgm:t>
    </dgm:pt>
    <dgm:pt modelId="{3738AF23-62C3-43DE-B81D-A49A2A0C69A2}" type="pres">
      <dgm:prSet presAssocID="{034F321E-1B99-4B06-AB15-934AABE3BF8B}" presName="root" presStyleCnt="0">
        <dgm:presLayoutVars>
          <dgm:dir/>
          <dgm:resizeHandles val="exact"/>
        </dgm:presLayoutVars>
      </dgm:prSet>
      <dgm:spPr/>
    </dgm:pt>
    <dgm:pt modelId="{ECA008C0-9069-4534-BEF4-ABA55FE4295D}" type="pres">
      <dgm:prSet presAssocID="{034F321E-1B99-4B06-AB15-934AABE3BF8B}" presName="container" presStyleCnt="0">
        <dgm:presLayoutVars>
          <dgm:dir/>
          <dgm:resizeHandles val="exact"/>
        </dgm:presLayoutVars>
      </dgm:prSet>
      <dgm:spPr/>
    </dgm:pt>
    <dgm:pt modelId="{A5D44775-189F-4BFF-B661-ED8EA94B8653}" type="pres">
      <dgm:prSet presAssocID="{5397566B-C6D1-4A5A-8962-D304A1ED19AF}" presName="compNode" presStyleCnt="0"/>
      <dgm:spPr/>
    </dgm:pt>
    <dgm:pt modelId="{8EFB0A23-8368-4F1C-BA74-D1C1768EF0EE}" type="pres">
      <dgm:prSet presAssocID="{5397566B-C6D1-4A5A-8962-D304A1ED19AF}" presName="iconBgRect" presStyleLbl="bgShp" presStyleIdx="0" presStyleCnt="4"/>
      <dgm:spPr/>
    </dgm:pt>
    <dgm:pt modelId="{D5CE7A68-E3F2-42BA-95FC-9E00848F4ACB}" type="pres">
      <dgm:prSet presAssocID="{5397566B-C6D1-4A5A-8962-D304A1ED19A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EF7B7E6-68D9-4E1A-86AA-A15B7A94DDF3}" type="pres">
      <dgm:prSet presAssocID="{5397566B-C6D1-4A5A-8962-D304A1ED19AF}" presName="spaceRect" presStyleCnt="0"/>
      <dgm:spPr/>
    </dgm:pt>
    <dgm:pt modelId="{EEAF44AC-21C1-43B3-A4E0-CAAE2859AE94}" type="pres">
      <dgm:prSet presAssocID="{5397566B-C6D1-4A5A-8962-D304A1ED19AF}" presName="textRect" presStyleLbl="revTx" presStyleIdx="0" presStyleCnt="4">
        <dgm:presLayoutVars>
          <dgm:chMax val="1"/>
          <dgm:chPref val="1"/>
        </dgm:presLayoutVars>
      </dgm:prSet>
      <dgm:spPr/>
    </dgm:pt>
    <dgm:pt modelId="{0719F638-135D-4413-8B71-AAEA7E06FDEA}" type="pres">
      <dgm:prSet presAssocID="{250C9EE0-B157-41DD-ACB9-7A6DEE0080DD}" presName="sibTrans" presStyleLbl="sibTrans2D1" presStyleIdx="0" presStyleCnt="0"/>
      <dgm:spPr/>
    </dgm:pt>
    <dgm:pt modelId="{AB411397-D2F8-4BD1-87FD-981ED1C02A81}" type="pres">
      <dgm:prSet presAssocID="{AA396640-E7ED-4368-9DE7-59E11129124F}" presName="compNode" presStyleCnt="0"/>
      <dgm:spPr/>
    </dgm:pt>
    <dgm:pt modelId="{8442460F-ADCF-4395-A789-B76489240277}" type="pres">
      <dgm:prSet presAssocID="{AA396640-E7ED-4368-9DE7-59E11129124F}" presName="iconBgRect" presStyleLbl="bgShp" presStyleIdx="1" presStyleCnt="4"/>
      <dgm:spPr/>
    </dgm:pt>
    <dgm:pt modelId="{98B94FE9-DB56-48EA-8CAC-648DC5260A1C}" type="pres">
      <dgm:prSet presAssocID="{AA396640-E7ED-4368-9DE7-59E111291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58C6EFC2-940F-4695-86B9-8B2AB40F3BEB}" type="pres">
      <dgm:prSet presAssocID="{AA396640-E7ED-4368-9DE7-59E11129124F}" presName="spaceRect" presStyleCnt="0"/>
      <dgm:spPr/>
    </dgm:pt>
    <dgm:pt modelId="{23FA2B3A-6755-41E0-80C7-0DE2F661F4AB}" type="pres">
      <dgm:prSet presAssocID="{AA396640-E7ED-4368-9DE7-59E11129124F}" presName="textRect" presStyleLbl="revTx" presStyleIdx="1" presStyleCnt="4">
        <dgm:presLayoutVars>
          <dgm:chMax val="1"/>
          <dgm:chPref val="1"/>
        </dgm:presLayoutVars>
      </dgm:prSet>
      <dgm:spPr/>
    </dgm:pt>
    <dgm:pt modelId="{6BB29F11-302D-4164-ADFB-9691731D7910}" type="pres">
      <dgm:prSet presAssocID="{E8EBD1DD-623F-48F7-A048-1DBBB6A679D3}" presName="sibTrans" presStyleLbl="sibTrans2D1" presStyleIdx="0" presStyleCnt="0"/>
      <dgm:spPr/>
    </dgm:pt>
    <dgm:pt modelId="{794DA4C7-D239-4774-8F74-A6C5AC66A67B}" type="pres">
      <dgm:prSet presAssocID="{C3499927-90B2-4748-B90A-008E408EAD27}" presName="compNode" presStyleCnt="0"/>
      <dgm:spPr/>
    </dgm:pt>
    <dgm:pt modelId="{82AAA3D0-36A6-4E65-B140-D8D3BD6650C9}" type="pres">
      <dgm:prSet presAssocID="{C3499927-90B2-4748-B90A-008E408EAD27}" presName="iconBgRect" presStyleLbl="bgShp" presStyleIdx="2" presStyleCnt="4"/>
      <dgm:spPr/>
    </dgm:pt>
    <dgm:pt modelId="{184DC6FB-5152-4722-BB44-E20B9C85B049}" type="pres">
      <dgm:prSet presAssocID="{C3499927-90B2-4748-B90A-008E408EAD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EBC7301-ECFC-4724-A474-9DA8E53689DA}" type="pres">
      <dgm:prSet presAssocID="{C3499927-90B2-4748-B90A-008E408EAD27}" presName="spaceRect" presStyleCnt="0"/>
      <dgm:spPr/>
    </dgm:pt>
    <dgm:pt modelId="{1D0FD251-A162-4BBF-A9FC-52C2730F0F46}" type="pres">
      <dgm:prSet presAssocID="{C3499927-90B2-4748-B90A-008E408EAD27}" presName="textRect" presStyleLbl="revTx" presStyleIdx="2" presStyleCnt="4">
        <dgm:presLayoutVars>
          <dgm:chMax val="1"/>
          <dgm:chPref val="1"/>
        </dgm:presLayoutVars>
      </dgm:prSet>
      <dgm:spPr/>
    </dgm:pt>
    <dgm:pt modelId="{DF2462B2-E846-49DA-8B62-93A6CC943CE9}" type="pres">
      <dgm:prSet presAssocID="{67C93B53-988F-44FD-8198-D2D1A68752AD}" presName="sibTrans" presStyleLbl="sibTrans2D1" presStyleIdx="0" presStyleCnt="0"/>
      <dgm:spPr/>
    </dgm:pt>
    <dgm:pt modelId="{DDB4BBD5-D2DA-47B2-B05E-CD28E3EFCAD4}" type="pres">
      <dgm:prSet presAssocID="{FA9075F2-8450-4EBC-9B40-47672FC691E7}" presName="compNode" presStyleCnt="0"/>
      <dgm:spPr/>
    </dgm:pt>
    <dgm:pt modelId="{4D46C966-34A0-4BA1-A8E0-704CA130F344}" type="pres">
      <dgm:prSet presAssocID="{FA9075F2-8450-4EBC-9B40-47672FC691E7}" presName="iconBgRect" presStyleLbl="bgShp" presStyleIdx="3" presStyleCnt="4"/>
      <dgm:spPr/>
    </dgm:pt>
    <dgm:pt modelId="{F009FE72-5963-480E-818E-E95FF6D24F3D}" type="pres">
      <dgm:prSet presAssocID="{FA9075F2-8450-4EBC-9B40-47672FC691E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9786271-9779-4FDB-8C86-CAE174F23837}" type="pres">
      <dgm:prSet presAssocID="{FA9075F2-8450-4EBC-9B40-47672FC691E7}" presName="spaceRect" presStyleCnt="0"/>
      <dgm:spPr/>
    </dgm:pt>
    <dgm:pt modelId="{E410A059-CAF4-4493-AD57-8C32469A3C85}" type="pres">
      <dgm:prSet presAssocID="{FA9075F2-8450-4EBC-9B40-47672FC691E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0DA1A28-6C6D-41B6-8AC4-160F9EB84032}" type="presOf" srcId="{034F321E-1B99-4B06-AB15-934AABE3BF8B}" destId="{3738AF23-62C3-43DE-B81D-A49A2A0C69A2}" srcOrd="0" destOrd="0" presId="urn:microsoft.com/office/officeart/2018/2/layout/IconCircleList"/>
    <dgm:cxn modelId="{EE4F9762-7D8D-4667-A9C1-19557D19882A}" srcId="{034F321E-1B99-4B06-AB15-934AABE3BF8B}" destId="{C3499927-90B2-4748-B90A-008E408EAD27}" srcOrd="2" destOrd="0" parTransId="{8F0775E7-38A6-489F-B158-D9751971AE57}" sibTransId="{67C93B53-988F-44FD-8198-D2D1A68752AD}"/>
    <dgm:cxn modelId="{4903A577-4E74-49F3-A0C6-ED990C6C672E}" srcId="{034F321E-1B99-4B06-AB15-934AABE3BF8B}" destId="{FA9075F2-8450-4EBC-9B40-47672FC691E7}" srcOrd="3" destOrd="0" parTransId="{F74240D9-4963-41E9-BB64-64AE4F90A8B0}" sibTransId="{5156D61A-8819-44CA-8E4C-CDB73A8BE0AF}"/>
    <dgm:cxn modelId="{4CCF2A80-A439-4479-BC5D-C0A89BAC44D8}" type="presOf" srcId="{5397566B-C6D1-4A5A-8962-D304A1ED19AF}" destId="{EEAF44AC-21C1-43B3-A4E0-CAAE2859AE94}" srcOrd="0" destOrd="0" presId="urn:microsoft.com/office/officeart/2018/2/layout/IconCircleList"/>
    <dgm:cxn modelId="{112F22A6-3ABD-4F58-9F20-402C5C1B7BC8}" type="presOf" srcId="{67C93B53-988F-44FD-8198-D2D1A68752AD}" destId="{DF2462B2-E846-49DA-8B62-93A6CC943CE9}" srcOrd="0" destOrd="0" presId="urn:microsoft.com/office/officeart/2018/2/layout/IconCircleList"/>
    <dgm:cxn modelId="{EA2B7BAE-F032-415C-8411-F10286025CB4}" type="presOf" srcId="{250C9EE0-B157-41DD-ACB9-7A6DEE0080DD}" destId="{0719F638-135D-4413-8B71-AAEA7E06FDEA}" srcOrd="0" destOrd="0" presId="urn:microsoft.com/office/officeart/2018/2/layout/IconCircleList"/>
    <dgm:cxn modelId="{9BE600B2-1E98-465E-825D-0233C532886D}" type="presOf" srcId="{C3499927-90B2-4748-B90A-008E408EAD27}" destId="{1D0FD251-A162-4BBF-A9FC-52C2730F0F46}" srcOrd="0" destOrd="0" presId="urn:microsoft.com/office/officeart/2018/2/layout/IconCircleList"/>
    <dgm:cxn modelId="{EDA99DB3-8790-4EED-8BE9-AA9DF81AC5EF}" srcId="{034F321E-1B99-4B06-AB15-934AABE3BF8B}" destId="{AA396640-E7ED-4368-9DE7-59E11129124F}" srcOrd="1" destOrd="0" parTransId="{DA0B687E-60F0-41DB-9709-65322D5BB738}" sibTransId="{E8EBD1DD-623F-48F7-A048-1DBBB6A679D3}"/>
    <dgm:cxn modelId="{3EB870BC-A692-4B0F-9CC5-22850FC563CB}" type="presOf" srcId="{E8EBD1DD-623F-48F7-A048-1DBBB6A679D3}" destId="{6BB29F11-302D-4164-ADFB-9691731D7910}" srcOrd="0" destOrd="0" presId="urn:microsoft.com/office/officeart/2018/2/layout/IconCircleList"/>
    <dgm:cxn modelId="{F99188CD-032F-4C89-B5CB-19AAEAF396B3}" srcId="{034F321E-1B99-4B06-AB15-934AABE3BF8B}" destId="{5397566B-C6D1-4A5A-8962-D304A1ED19AF}" srcOrd="0" destOrd="0" parTransId="{E11F4404-2DB6-4E21-A39F-8C04A0A47864}" sibTransId="{250C9EE0-B157-41DD-ACB9-7A6DEE0080DD}"/>
    <dgm:cxn modelId="{EB8F2DD6-7DE3-41C5-8313-CAE39D7D12A3}" type="presOf" srcId="{FA9075F2-8450-4EBC-9B40-47672FC691E7}" destId="{E410A059-CAF4-4493-AD57-8C32469A3C85}" srcOrd="0" destOrd="0" presId="urn:microsoft.com/office/officeart/2018/2/layout/IconCircleList"/>
    <dgm:cxn modelId="{E67EC0DC-F45D-42D2-ADD0-1FC78637BA9C}" type="presOf" srcId="{AA396640-E7ED-4368-9DE7-59E11129124F}" destId="{23FA2B3A-6755-41E0-80C7-0DE2F661F4AB}" srcOrd="0" destOrd="0" presId="urn:microsoft.com/office/officeart/2018/2/layout/IconCircleList"/>
    <dgm:cxn modelId="{E9D0372A-CC8B-4C5D-91EF-1C2106929230}" type="presParOf" srcId="{3738AF23-62C3-43DE-B81D-A49A2A0C69A2}" destId="{ECA008C0-9069-4534-BEF4-ABA55FE4295D}" srcOrd="0" destOrd="0" presId="urn:microsoft.com/office/officeart/2018/2/layout/IconCircleList"/>
    <dgm:cxn modelId="{F153AC24-C5A0-47F3-834D-802804289154}" type="presParOf" srcId="{ECA008C0-9069-4534-BEF4-ABA55FE4295D}" destId="{A5D44775-189F-4BFF-B661-ED8EA94B8653}" srcOrd="0" destOrd="0" presId="urn:microsoft.com/office/officeart/2018/2/layout/IconCircleList"/>
    <dgm:cxn modelId="{E749D4AF-347D-4AD5-92C6-DC615022D168}" type="presParOf" srcId="{A5D44775-189F-4BFF-B661-ED8EA94B8653}" destId="{8EFB0A23-8368-4F1C-BA74-D1C1768EF0EE}" srcOrd="0" destOrd="0" presId="urn:microsoft.com/office/officeart/2018/2/layout/IconCircleList"/>
    <dgm:cxn modelId="{1583F39D-653B-4A2C-8AAA-11514F1B34B2}" type="presParOf" srcId="{A5D44775-189F-4BFF-B661-ED8EA94B8653}" destId="{D5CE7A68-E3F2-42BA-95FC-9E00848F4ACB}" srcOrd="1" destOrd="0" presId="urn:microsoft.com/office/officeart/2018/2/layout/IconCircleList"/>
    <dgm:cxn modelId="{5B3293BD-A8C1-4E20-A51B-F91F28C1347D}" type="presParOf" srcId="{A5D44775-189F-4BFF-B661-ED8EA94B8653}" destId="{EEF7B7E6-68D9-4E1A-86AA-A15B7A94DDF3}" srcOrd="2" destOrd="0" presId="urn:microsoft.com/office/officeart/2018/2/layout/IconCircleList"/>
    <dgm:cxn modelId="{0F0DC8E5-E271-43D7-8791-92F5AE3CA557}" type="presParOf" srcId="{A5D44775-189F-4BFF-B661-ED8EA94B8653}" destId="{EEAF44AC-21C1-43B3-A4E0-CAAE2859AE94}" srcOrd="3" destOrd="0" presId="urn:microsoft.com/office/officeart/2018/2/layout/IconCircleList"/>
    <dgm:cxn modelId="{0E365C1B-0482-4649-880F-15DAC7FAFB02}" type="presParOf" srcId="{ECA008C0-9069-4534-BEF4-ABA55FE4295D}" destId="{0719F638-135D-4413-8B71-AAEA7E06FDEA}" srcOrd="1" destOrd="0" presId="urn:microsoft.com/office/officeart/2018/2/layout/IconCircleList"/>
    <dgm:cxn modelId="{E53EC9E1-90AE-4FEE-A25B-DF9A4628F000}" type="presParOf" srcId="{ECA008C0-9069-4534-BEF4-ABA55FE4295D}" destId="{AB411397-D2F8-4BD1-87FD-981ED1C02A81}" srcOrd="2" destOrd="0" presId="urn:microsoft.com/office/officeart/2018/2/layout/IconCircleList"/>
    <dgm:cxn modelId="{53D75A6A-0B33-4738-BA08-6C263BE4C9DC}" type="presParOf" srcId="{AB411397-D2F8-4BD1-87FD-981ED1C02A81}" destId="{8442460F-ADCF-4395-A789-B76489240277}" srcOrd="0" destOrd="0" presId="urn:microsoft.com/office/officeart/2018/2/layout/IconCircleList"/>
    <dgm:cxn modelId="{CE0F01F2-054D-408E-83D0-64DA980A139E}" type="presParOf" srcId="{AB411397-D2F8-4BD1-87FD-981ED1C02A81}" destId="{98B94FE9-DB56-48EA-8CAC-648DC5260A1C}" srcOrd="1" destOrd="0" presId="urn:microsoft.com/office/officeart/2018/2/layout/IconCircleList"/>
    <dgm:cxn modelId="{BAA740D8-B3BB-4CD2-BA89-4E6EE8D347E4}" type="presParOf" srcId="{AB411397-D2F8-4BD1-87FD-981ED1C02A81}" destId="{58C6EFC2-940F-4695-86B9-8B2AB40F3BEB}" srcOrd="2" destOrd="0" presId="urn:microsoft.com/office/officeart/2018/2/layout/IconCircleList"/>
    <dgm:cxn modelId="{2BAC5A92-064A-4913-AEEA-24F997121916}" type="presParOf" srcId="{AB411397-D2F8-4BD1-87FD-981ED1C02A81}" destId="{23FA2B3A-6755-41E0-80C7-0DE2F661F4AB}" srcOrd="3" destOrd="0" presId="urn:microsoft.com/office/officeart/2018/2/layout/IconCircleList"/>
    <dgm:cxn modelId="{9AA36BE2-37C6-4C6E-87F7-F0DC5187E537}" type="presParOf" srcId="{ECA008C0-9069-4534-BEF4-ABA55FE4295D}" destId="{6BB29F11-302D-4164-ADFB-9691731D7910}" srcOrd="3" destOrd="0" presId="urn:microsoft.com/office/officeart/2018/2/layout/IconCircleList"/>
    <dgm:cxn modelId="{2F2AF32A-6084-4DE3-ACAF-DD309B6197A5}" type="presParOf" srcId="{ECA008C0-9069-4534-BEF4-ABA55FE4295D}" destId="{794DA4C7-D239-4774-8F74-A6C5AC66A67B}" srcOrd="4" destOrd="0" presId="urn:microsoft.com/office/officeart/2018/2/layout/IconCircleList"/>
    <dgm:cxn modelId="{EF23FF8F-28EC-4904-8A53-48A535BBAC2F}" type="presParOf" srcId="{794DA4C7-D239-4774-8F74-A6C5AC66A67B}" destId="{82AAA3D0-36A6-4E65-B140-D8D3BD6650C9}" srcOrd="0" destOrd="0" presId="urn:microsoft.com/office/officeart/2018/2/layout/IconCircleList"/>
    <dgm:cxn modelId="{5F606992-F7AC-4877-9F5D-FE721946BD3A}" type="presParOf" srcId="{794DA4C7-D239-4774-8F74-A6C5AC66A67B}" destId="{184DC6FB-5152-4722-BB44-E20B9C85B049}" srcOrd="1" destOrd="0" presId="urn:microsoft.com/office/officeart/2018/2/layout/IconCircleList"/>
    <dgm:cxn modelId="{63CF4206-12B7-40EF-9E87-EE9F0F6479F9}" type="presParOf" srcId="{794DA4C7-D239-4774-8F74-A6C5AC66A67B}" destId="{FEBC7301-ECFC-4724-A474-9DA8E53689DA}" srcOrd="2" destOrd="0" presId="urn:microsoft.com/office/officeart/2018/2/layout/IconCircleList"/>
    <dgm:cxn modelId="{F34764A9-6AD0-4CC2-9591-9B83B0B105E1}" type="presParOf" srcId="{794DA4C7-D239-4774-8F74-A6C5AC66A67B}" destId="{1D0FD251-A162-4BBF-A9FC-52C2730F0F46}" srcOrd="3" destOrd="0" presId="urn:microsoft.com/office/officeart/2018/2/layout/IconCircleList"/>
    <dgm:cxn modelId="{DE2DA4FB-68BE-462D-B6EC-0F676FBD45A9}" type="presParOf" srcId="{ECA008C0-9069-4534-BEF4-ABA55FE4295D}" destId="{DF2462B2-E846-49DA-8B62-93A6CC943CE9}" srcOrd="5" destOrd="0" presId="urn:microsoft.com/office/officeart/2018/2/layout/IconCircleList"/>
    <dgm:cxn modelId="{E672B7F0-5C19-4E60-BF06-FB9CBF7489A2}" type="presParOf" srcId="{ECA008C0-9069-4534-BEF4-ABA55FE4295D}" destId="{DDB4BBD5-D2DA-47B2-B05E-CD28E3EFCAD4}" srcOrd="6" destOrd="0" presId="urn:microsoft.com/office/officeart/2018/2/layout/IconCircleList"/>
    <dgm:cxn modelId="{75CA3D53-F3A3-423A-BCEB-815C750646EA}" type="presParOf" srcId="{DDB4BBD5-D2DA-47B2-B05E-CD28E3EFCAD4}" destId="{4D46C966-34A0-4BA1-A8E0-704CA130F344}" srcOrd="0" destOrd="0" presId="urn:microsoft.com/office/officeart/2018/2/layout/IconCircleList"/>
    <dgm:cxn modelId="{27B66552-D071-4D91-BF7C-E6A5AC923122}" type="presParOf" srcId="{DDB4BBD5-D2DA-47B2-B05E-CD28E3EFCAD4}" destId="{F009FE72-5963-480E-818E-E95FF6D24F3D}" srcOrd="1" destOrd="0" presId="urn:microsoft.com/office/officeart/2018/2/layout/IconCircleList"/>
    <dgm:cxn modelId="{9FCB8755-856E-4521-B1BC-64957A793504}" type="presParOf" srcId="{DDB4BBD5-D2DA-47B2-B05E-CD28E3EFCAD4}" destId="{D9786271-9779-4FDB-8C86-CAE174F23837}" srcOrd="2" destOrd="0" presId="urn:microsoft.com/office/officeart/2018/2/layout/IconCircleList"/>
    <dgm:cxn modelId="{42A6CAE9-B2AC-4E16-A85A-8847CBE8CD93}" type="presParOf" srcId="{DDB4BBD5-D2DA-47B2-B05E-CD28E3EFCAD4}" destId="{E410A059-CAF4-4493-AD57-8C32469A3C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DD7270-7508-4467-845F-3DA70A3D0D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A9AFFC-2B1E-4111-84C4-C0A1AB8739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>
              <a:solidFill>
                <a:schemeClr val="accent4">
                  <a:lumMod val="60000"/>
                  <a:lumOff val="40000"/>
                </a:schemeClr>
              </a:solidFill>
            </a:rPr>
            <a:t>1. Why Integrate AI with Zero Trust Architecture (ZTA)?</a:t>
          </a:r>
          <a:endParaRPr lang="en-US" sz="1600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E14F2AC1-6A6A-4454-98DD-4AC793EE380B}" type="parTrans" cxnId="{D7626CC1-FA0F-4F2E-88A8-C0EDC28EE094}">
      <dgm:prSet/>
      <dgm:spPr/>
      <dgm:t>
        <a:bodyPr/>
        <a:lstStyle/>
        <a:p>
          <a:endParaRPr lang="en-US"/>
        </a:p>
      </dgm:t>
    </dgm:pt>
    <dgm:pt modelId="{1EDFEDC0-BE9E-46FC-880E-7511BC3A5C23}" type="sibTrans" cxnId="{D7626CC1-FA0F-4F2E-88A8-C0EDC28EE094}">
      <dgm:prSet/>
      <dgm:spPr/>
      <dgm:t>
        <a:bodyPr/>
        <a:lstStyle/>
        <a:p>
          <a:endParaRPr lang="en-US"/>
        </a:p>
      </dgm:t>
    </dgm:pt>
    <dgm:pt modelId="{01B7184F-344B-4F4C-BF2A-C47CC64A70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Dynamic and Adaptive Security: Traditional ZTA relies on static rules for access control. By integrating AI, the system becomes more adaptive, using real-time threat detection to make decisions.</a:t>
          </a:r>
          <a:endParaRPr lang="en-US"/>
        </a:p>
      </dgm:t>
    </dgm:pt>
    <dgm:pt modelId="{9222F403-56A2-4604-A937-EE7E3E152B63}" type="parTrans" cxnId="{080FBCC4-8450-48C7-AD3A-2400BA4ECF02}">
      <dgm:prSet/>
      <dgm:spPr/>
      <dgm:t>
        <a:bodyPr/>
        <a:lstStyle/>
        <a:p>
          <a:endParaRPr lang="en-US"/>
        </a:p>
      </dgm:t>
    </dgm:pt>
    <dgm:pt modelId="{72DFC10D-80E5-41B4-B969-1E149BA48C23}" type="sibTrans" cxnId="{080FBCC4-8450-48C7-AD3A-2400BA4ECF02}">
      <dgm:prSet/>
      <dgm:spPr/>
      <dgm:t>
        <a:bodyPr/>
        <a:lstStyle/>
        <a:p>
          <a:endParaRPr lang="en-US"/>
        </a:p>
      </dgm:t>
    </dgm:pt>
    <dgm:pt modelId="{BB8E65E9-70EF-4754-940B-770DA9E202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Enhanced Threat Detection: AI models can analyze vast amounts of network traffic data and detect subtle patterns that may indicate malicious activity, which improves the overall security posture.</a:t>
          </a:r>
          <a:endParaRPr lang="en-US"/>
        </a:p>
      </dgm:t>
    </dgm:pt>
    <dgm:pt modelId="{502A865A-5B1E-4C42-B5F2-EA6AD27B57DA}" type="parTrans" cxnId="{3F8C24E4-1E19-45A3-96DE-99052E90F88D}">
      <dgm:prSet/>
      <dgm:spPr/>
      <dgm:t>
        <a:bodyPr/>
        <a:lstStyle/>
        <a:p>
          <a:endParaRPr lang="en-US"/>
        </a:p>
      </dgm:t>
    </dgm:pt>
    <dgm:pt modelId="{10BF0A89-3EA2-43A5-AD36-C5398BA91CE8}" type="sibTrans" cxnId="{3F8C24E4-1E19-45A3-96DE-99052E90F88D}">
      <dgm:prSet/>
      <dgm:spPr/>
      <dgm:t>
        <a:bodyPr/>
        <a:lstStyle/>
        <a:p>
          <a:endParaRPr lang="en-US"/>
        </a:p>
      </dgm:t>
    </dgm:pt>
    <dgm:pt modelId="{6779D65D-BA16-4ED5-B07A-6FAFADEB3D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Continuous Verification: AI allows for continuous monitoring of users, devices, and network traffic, aligning with ZTA’s core principle of "never trust, always verify."</a:t>
          </a:r>
          <a:endParaRPr lang="en-US"/>
        </a:p>
      </dgm:t>
    </dgm:pt>
    <dgm:pt modelId="{086E7C02-7734-444B-9222-C2CE28C36915}" type="parTrans" cxnId="{0EE5D657-A7D9-423E-8486-122D4AB8E4D4}">
      <dgm:prSet/>
      <dgm:spPr/>
      <dgm:t>
        <a:bodyPr/>
        <a:lstStyle/>
        <a:p>
          <a:endParaRPr lang="en-US"/>
        </a:p>
      </dgm:t>
    </dgm:pt>
    <dgm:pt modelId="{05165927-8F09-4A9D-8AD0-456784861763}" type="sibTrans" cxnId="{0EE5D657-A7D9-423E-8486-122D4AB8E4D4}">
      <dgm:prSet/>
      <dgm:spPr/>
      <dgm:t>
        <a:bodyPr/>
        <a:lstStyle/>
        <a:p>
          <a:endParaRPr lang="en-US"/>
        </a:p>
      </dgm:t>
    </dgm:pt>
    <dgm:pt modelId="{3C04B04A-EE09-4CF8-912D-2974DE7CAA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Automated Decision Making: AI-generated threat scores enable automated access control decisions, reducing the need for manual intervention.</a:t>
          </a:r>
          <a:endParaRPr lang="en-US"/>
        </a:p>
      </dgm:t>
    </dgm:pt>
    <dgm:pt modelId="{B7EDA2AF-6951-4202-8BC2-A312B9E59B9D}" type="parTrans" cxnId="{44E95E42-4E3E-4A68-A76D-27C58F3728D0}">
      <dgm:prSet/>
      <dgm:spPr/>
      <dgm:t>
        <a:bodyPr/>
        <a:lstStyle/>
        <a:p>
          <a:endParaRPr lang="en-US"/>
        </a:p>
      </dgm:t>
    </dgm:pt>
    <dgm:pt modelId="{C4B0A6EB-CD16-409C-A129-A4357D42D099}" type="sibTrans" cxnId="{44E95E42-4E3E-4A68-A76D-27C58F3728D0}">
      <dgm:prSet/>
      <dgm:spPr/>
      <dgm:t>
        <a:bodyPr/>
        <a:lstStyle/>
        <a:p>
          <a:endParaRPr lang="en-US"/>
        </a:p>
      </dgm:t>
    </dgm:pt>
    <dgm:pt modelId="{A12F8813-D9EC-48ED-89F1-534C713288B5}" type="pres">
      <dgm:prSet presAssocID="{93DD7270-7508-4467-845F-3DA70A3D0D92}" presName="root" presStyleCnt="0">
        <dgm:presLayoutVars>
          <dgm:dir/>
          <dgm:resizeHandles val="exact"/>
        </dgm:presLayoutVars>
      </dgm:prSet>
      <dgm:spPr/>
    </dgm:pt>
    <dgm:pt modelId="{74A3EE8C-B26D-4142-9A01-D433B8612C73}" type="pres">
      <dgm:prSet presAssocID="{B1A9AFFC-2B1E-4111-84C4-C0A1AB873914}" presName="compNode" presStyleCnt="0"/>
      <dgm:spPr/>
    </dgm:pt>
    <dgm:pt modelId="{8D9D6FD6-D65D-4D51-A46F-0B8E8FAD3DA7}" type="pres">
      <dgm:prSet presAssocID="{B1A9AFFC-2B1E-4111-84C4-C0A1AB873914}" presName="bgRect" presStyleLbl="bgShp" presStyleIdx="0" presStyleCnt="5"/>
      <dgm:spPr/>
    </dgm:pt>
    <dgm:pt modelId="{93BBD0D4-957E-4300-88CE-DD9BE212A2B2}" type="pres">
      <dgm:prSet presAssocID="{B1A9AFFC-2B1E-4111-84C4-C0A1AB8739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6B6E1BC-6314-4C52-A925-127FB571614F}" type="pres">
      <dgm:prSet presAssocID="{B1A9AFFC-2B1E-4111-84C4-C0A1AB873914}" presName="spaceRect" presStyleCnt="0"/>
      <dgm:spPr/>
    </dgm:pt>
    <dgm:pt modelId="{99B0FB47-BA02-4AC7-A8BD-36ABDD113AC9}" type="pres">
      <dgm:prSet presAssocID="{B1A9AFFC-2B1E-4111-84C4-C0A1AB873914}" presName="parTx" presStyleLbl="revTx" presStyleIdx="0" presStyleCnt="5">
        <dgm:presLayoutVars>
          <dgm:chMax val="0"/>
          <dgm:chPref val="0"/>
        </dgm:presLayoutVars>
      </dgm:prSet>
      <dgm:spPr/>
    </dgm:pt>
    <dgm:pt modelId="{216F9172-84F0-4900-AD86-0A1379157198}" type="pres">
      <dgm:prSet presAssocID="{1EDFEDC0-BE9E-46FC-880E-7511BC3A5C23}" presName="sibTrans" presStyleCnt="0"/>
      <dgm:spPr/>
    </dgm:pt>
    <dgm:pt modelId="{31FDC074-765B-4C60-B630-1BB510F0A9E0}" type="pres">
      <dgm:prSet presAssocID="{01B7184F-344B-4F4C-BF2A-C47CC64A7006}" presName="compNode" presStyleCnt="0"/>
      <dgm:spPr/>
    </dgm:pt>
    <dgm:pt modelId="{0409348C-0985-4630-8911-190EDF81EA9D}" type="pres">
      <dgm:prSet presAssocID="{01B7184F-344B-4F4C-BF2A-C47CC64A7006}" presName="bgRect" presStyleLbl="bgShp" presStyleIdx="1" presStyleCnt="5"/>
      <dgm:spPr/>
    </dgm:pt>
    <dgm:pt modelId="{96162D74-B663-48B7-B96D-09235F84B6E3}" type="pres">
      <dgm:prSet presAssocID="{01B7184F-344B-4F4C-BF2A-C47CC64A700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190A9F9-97E8-4425-83B4-567D19B9103D}" type="pres">
      <dgm:prSet presAssocID="{01B7184F-344B-4F4C-BF2A-C47CC64A7006}" presName="spaceRect" presStyleCnt="0"/>
      <dgm:spPr/>
    </dgm:pt>
    <dgm:pt modelId="{B9D83AD8-C79C-4ABA-BE20-7553678E997B}" type="pres">
      <dgm:prSet presAssocID="{01B7184F-344B-4F4C-BF2A-C47CC64A7006}" presName="parTx" presStyleLbl="revTx" presStyleIdx="1" presStyleCnt="5">
        <dgm:presLayoutVars>
          <dgm:chMax val="0"/>
          <dgm:chPref val="0"/>
        </dgm:presLayoutVars>
      </dgm:prSet>
      <dgm:spPr/>
    </dgm:pt>
    <dgm:pt modelId="{DB9966F8-8D4E-45C2-89B5-1E6E5ECC0C35}" type="pres">
      <dgm:prSet presAssocID="{72DFC10D-80E5-41B4-B969-1E149BA48C23}" presName="sibTrans" presStyleCnt="0"/>
      <dgm:spPr/>
    </dgm:pt>
    <dgm:pt modelId="{BBAEB0F6-A8C2-4993-B748-EC4D1F32FAD1}" type="pres">
      <dgm:prSet presAssocID="{BB8E65E9-70EF-4754-940B-770DA9E202C8}" presName="compNode" presStyleCnt="0"/>
      <dgm:spPr/>
    </dgm:pt>
    <dgm:pt modelId="{91D13DD6-3CD0-4249-8F29-0C6B6F3D58B3}" type="pres">
      <dgm:prSet presAssocID="{BB8E65E9-70EF-4754-940B-770DA9E202C8}" presName="bgRect" presStyleLbl="bgShp" presStyleIdx="2" presStyleCnt="5"/>
      <dgm:spPr/>
    </dgm:pt>
    <dgm:pt modelId="{FD54F088-7015-4589-80CC-AD510EAFCA4E}" type="pres">
      <dgm:prSet presAssocID="{BB8E65E9-70EF-4754-940B-770DA9E202C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3706F91-4F94-4AEE-9822-508CAE7F73FF}" type="pres">
      <dgm:prSet presAssocID="{BB8E65E9-70EF-4754-940B-770DA9E202C8}" presName="spaceRect" presStyleCnt="0"/>
      <dgm:spPr/>
    </dgm:pt>
    <dgm:pt modelId="{71CEA181-2B90-43DE-9269-DC87D0F7E504}" type="pres">
      <dgm:prSet presAssocID="{BB8E65E9-70EF-4754-940B-770DA9E202C8}" presName="parTx" presStyleLbl="revTx" presStyleIdx="2" presStyleCnt="5">
        <dgm:presLayoutVars>
          <dgm:chMax val="0"/>
          <dgm:chPref val="0"/>
        </dgm:presLayoutVars>
      </dgm:prSet>
      <dgm:spPr/>
    </dgm:pt>
    <dgm:pt modelId="{70A1BC1C-6738-4BF7-AB49-906CC2A2EE3C}" type="pres">
      <dgm:prSet presAssocID="{10BF0A89-3EA2-43A5-AD36-C5398BA91CE8}" presName="sibTrans" presStyleCnt="0"/>
      <dgm:spPr/>
    </dgm:pt>
    <dgm:pt modelId="{39B98A5C-470F-4235-A533-22953EE8C267}" type="pres">
      <dgm:prSet presAssocID="{6779D65D-BA16-4ED5-B07A-6FAFADEB3D58}" presName="compNode" presStyleCnt="0"/>
      <dgm:spPr/>
    </dgm:pt>
    <dgm:pt modelId="{EDF7280D-23B5-4759-B505-9E40824DC7A1}" type="pres">
      <dgm:prSet presAssocID="{6779D65D-BA16-4ED5-B07A-6FAFADEB3D58}" presName="bgRect" presStyleLbl="bgShp" presStyleIdx="3" presStyleCnt="5"/>
      <dgm:spPr/>
    </dgm:pt>
    <dgm:pt modelId="{66CA63FE-16EC-45ED-9562-9007D5DE609B}" type="pres">
      <dgm:prSet presAssocID="{6779D65D-BA16-4ED5-B07A-6FAFADEB3D5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A4A9DE8-4A63-4B43-8172-4541A1B95946}" type="pres">
      <dgm:prSet presAssocID="{6779D65D-BA16-4ED5-B07A-6FAFADEB3D58}" presName="spaceRect" presStyleCnt="0"/>
      <dgm:spPr/>
    </dgm:pt>
    <dgm:pt modelId="{84CD6824-0171-4C7B-A473-7675B30FD566}" type="pres">
      <dgm:prSet presAssocID="{6779D65D-BA16-4ED5-B07A-6FAFADEB3D58}" presName="parTx" presStyleLbl="revTx" presStyleIdx="3" presStyleCnt="5">
        <dgm:presLayoutVars>
          <dgm:chMax val="0"/>
          <dgm:chPref val="0"/>
        </dgm:presLayoutVars>
      </dgm:prSet>
      <dgm:spPr/>
    </dgm:pt>
    <dgm:pt modelId="{DC413578-E0B5-463D-81FD-BC3471E522BD}" type="pres">
      <dgm:prSet presAssocID="{05165927-8F09-4A9D-8AD0-456784861763}" presName="sibTrans" presStyleCnt="0"/>
      <dgm:spPr/>
    </dgm:pt>
    <dgm:pt modelId="{1DA1F456-D8EE-465A-A1CC-97CE608F27B3}" type="pres">
      <dgm:prSet presAssocID="{3C04B04A-EE09-4CF8-912D-2974DE7CAACA}" presName="compNode" presStyleCnt="0"/>
      <dgm:spPr/>
    </dgm:pt>
    <dgm:pt modelId="{0EA12836-4DAE-4639-BC7E-08BFA88EC830}" type="pres">
      <dgm:prSet presAssocID="{3C04B04A-EE09-4CF8-912D-2974DE7CAACA}" presName="bgRect" presStyleLbl="bgShp" presStyleIdx="4" presStyleCnt="5"/>
      <dgm:spPr/>
    </dgm:pt>
    <dgm:pt modelId="{6A35BDCA-4839-49A2-B3E3-56988805CD8D}" type="pres">
      <dgm:prSet presAssocID="{3C04B04A-EE09-4CF8-912D-2974DE7CAAC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1D69D74-652E-4191-8F3E-4054677AF0E7}" type="pres">
      <dgm:prSet presAssocID="{3C04B04A-EE09-4CF8-912D-2974DE7CAACA}" presName="spaceRect" presStyleCnt="0"/>
      <dgm:spPr/>
    </dgm:pt>
    <dgm:pt modelId="{B45A05D3-DC2F-4268-B5C9-2068697F68D8}" type="pres">
      <dgm:prSet presAssocID="{3C04B04A-EE09-4CF8-912D-2974DE7CAAC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4E95E42-4E3E-4A68-A76D-27C58F3728D0}" srcId="{93DD7270-7508-4467-845F-3DA70A3D0D92}" destId="{3C04B04A-EE09-4CF8-912D-2974DE7CAACA}" srcOrd="4" destOrd="0" parTransId="{B7EDA2AF-6951-4202-8BC2-A312B9E59B9D}" sibTransId="{C4B0A6EB-CD16-409C-A129-A4357D42D099}"/>
    <dgm:cxn modelId="{C3838863-4912-4FF1-AD76-3209BB5EE7AA}" type="presOf" srcId="{01B7184F-344B-4F4C-BF2A-C47CC64A7006}" destId="{B9D83AD8-C79C-4ABA-BE20-7553678E997B}" srcOrd="0" destOrd="0" presId="urn:microsoft.com/office/officeart/2018/2/layout/IconVerticalSolidList"/>
    <dgm:cxn modelId="{0EE5D657-A7D9-423E-8486-122D4AB8E4D4}" srcId="{93DD7270-7508-4467-845F-3DA70A3D0D92}" destId="{6779D65D-BA16-4ED5-B07A-6FAFADEB3D58}" srcOrd="3" destOrd="0" parTransId="{086E7C02-7734-444B-9222-C2CE28C36915}" sibTransId="{05165927-8F09-4A9D-8AD0-456784861763}"/>
    <dgm:cxn modelId="{C7B57F7C-8942-43BB-B1F1-D66DCD1786C3}" type="presOf" srcId="{6779D65D-BA16-4ED5-B07A-6FAFADEB3D58}" destId="{84CD6824-0171-4C7B-A473-7675B30FD566}" srcOrd="0" destOrd="0" presId="urn:microsoft.com/office/officeart/2018/2/layout/IconVerticalSolidList"/>
    <dgm:cxn modelId="{909B4F97-FF46-461F-9E45-0BF7B803DF18}" type="presOf" srcId="{3C04B04A-EE09-4CF8-912D-2974DE7CAACA}" destId="{B45A05D3-DC2F-4268-B5C9-2068697F68D8}" srcOrd="0" destOrd="0" presId="urn:microsoft.com/office/officeart/2018/2/layout/IconVerticalSolidList"/>
    <dgm:cxn modelId="{D7626CC1-FA0F-4F2E-88A8-C0EDC28EE094}" srcId="{93DD7270-7508-4467-845F-3DA70A3D0D92}" destId="{B1A9AFFC-2B1E-4111-84C4-C0A1AB873914}" srcOrd="0" destOrd="0" parTransId="{E14F2AC1-6A6A-4454-98DD-4AC793EE380B}" sibTransId="{1EDFEDC0-BE9E-46FC-880E-7511BC3A5C23}"/>
    <dgm:cxn modelId="{080FBCC4-8450-48C7-AD3A-2400BA4ECF02}" srcId="{93DD7270-7508-4467-845F-3DA70A3D0D92}" destId="{01B7184F-344B-4F4C-BF2A-C47CC64A7006}" srcOrd="1" destOrd="0" parTransId="{9222F403-56A2-4604-A937-EE7E3E152B63}" sibTransId="{72DFC10D-80E5-41B4-B969-1E149BA48C23}"/>
    <dgm:cxn modelId="{3F8C24E4-1E19-45A3-96DE-99052E90F88D}" srcId="{93DD7270-7508-4467-845F-3DA70A3D0D92}" destId="{BB8E65E9-70EF-4754-940B-770DA9E202C8}" srcOrd="2" destOrd="0" parTransId="{502A865A-5B1E-4C42-B5F2-EA6AD27B57DA}" sibTransId="{10BF0A89-3EA2-43A5-AD36-C5398BA91CE8}"/>
    <dgm:cxn modelId="{CECCCEED-9EC5-41A8-B135-41E59A957657}" type="presOf" srcId="{B1A9AFFC-2B1E-4111-84C4-C0A1AB873914}" destId="{99B0FB47-BA02-4AC7-A8BD-36ABDD113AC9}" srcOrd="0" destOrd="0" presId="urn:microsoft.com/office/officeart/2018/2/layout/IconVerticalSolidList"/>
    <dgm:cxn modelId="{2DF158F3-38EC-488D-8AB1-32C865538933}" type="presOf" srcId="{93DD7270-7508-4467-845F-3DA70A3D0D92}" destId="{A12F8813-D9EC-48ED-89F1-534C713288B5}" srcOrd="0" destOrd="0" presId="urn:microsoft.com/office/officeart/2018/2/layout/IconVerticalSolidList"/>
    <dgm:cxn modelId="{9E5752F5-AF22-4025-809D-3B287823A2C5}" type="presOf" srcId="{BB8E65E9-70EF-4754-940B-770DA9E202C8}" destId="{71CEA181-2B90-43DE-9269-DC87D0F7E504}" srcOrd="0" destOrd="0" presId="urn:microsoft.com/office/officeart/2018/2/layout/IconVerticalSolidList"/>
    <dgm:cxn modelId="{AF94C55A-548A-4B7A-81A2-492B20101739}" type="presParOf" srcId="{A12F8813-D9EC-48ED-89F1-534C713288B5}" destId="{74A3EE8C-B26D-4142-9A01-D433B8612C73}" srcOrd="0" destOrd="0" presId="urn:microsoft.com/office/officeart/2018/2/layout/IconVerticalSolidList"/>
    <dgm:cxn modelId="{8E96E944-C1A7-4733-BACD-E71A46BA8B4F}" type="presParOf" srcId="{74A3EE8C-B26D-4142-9A01-D433B8612C73}" destId="{8D9D6FD6-D65D-4D51-A46F-0B8E8FAD3DA7}" srcOrd="0" destOrd="0" presId="urn:microsoft.com/office/officeart/2018/2/layout/IconVerticalSolidList"/>
    <dgm:cxn modelId="{6639D2A2-FED7-4605-B585-D273FF744101}" type="presParOf" srcId="{74A3EE8C-B26D-4142-9A01-D433B8612C73}" destId="{93BBD0D4-957E-4300-88CE-DD9BE212A2B2}" srcOrd="1" destOrd="0" presId="urn:microsoft.com/office/officeart/2018/2/layout/IconVerticalSolidList"/>
    <dgm:cxn modelId="{0C83EB6E-1853-4B3A-ABA6-A1653B9BE91E}" type="presParOf" srcId="{74A3EE8C-B26D-4142-9A01-D433B8612C73}" destId="{D6B6E1BC-6314-4C52-A925-127FB571614F}" srcOrd="2" destOrd="0" presId="urn:microsoft.com/office/officeart/2018/2/layout/IconVerticalSolidList"/>
    <dgm:cxn modelId="{032FE598-F7AE-4A79-8353-7B61438A0F87}" type="presParOf" srcId="{74A3EE8C-B26D-4142-9A01-D433B8612C73}" destId="{99B0FB47-BA02-4AC7-A8BD-36ABDD113AC9}" srcOrd="3" destOrd="0" presId="urn:microsoft.com/office/officeart/2018/2/layout/IconVerticalSolidList"/>
    <dgm:cxn modelId="{697EFD34-9E7E-4C25-9B99-207DFC7520A9}" type="presParOf" srcId="{A12F8813-D9EC-48ED-89F1-534C713288B5}" destId="{216F9172-84F0-4900-AD86-0A1379157198}" srcOrd="1" destOrd="0" presId="urn:microsoft.com/office/officeart/2018/2/layout/IconVerticalSolidList"/>
    <dgm:cxn modelId="{0C41E1D3-E10F-4663-9DAC-FD1294921179}" type="presParOf" srcId="{A12F8813-D9EC-48ED-89F1-534C713288B5}" destId="{31FDC074-765B-4C60-B630-1BB510F0A9E0}" srcOrd="2" destOrd="0" presId="urn:microsoft.com/office/officeart/2018/2/layout/IconVerticalSolidList"/>
    <dgm:cxn modelId="{3E8E7B59-12D3-49A0-B0EF-A4A8C319DE6B}" type="presParOf" srcId="{31FDC074-765B-4C60-B630-1BB510F0A9E0}" destId="{0409348C-0985-4630-8911-190EDF81EA9D}" srcOrd="0" destOrd="0" presId="urn:microsoft.com/office/officeart/2018/2/layout/IconVerticalSolidList"/>
    <dgm:cxn modelId="{2ABDA729-B036-4D42-AC2E-1B924B6E60B5}" type="presParOf" srcId="{31FDC074-765B-4C60-B630-1BB510F0A9E0}" destId="{96162D74-B663-48B7-B96D-09235F84B6E3}" srcOrd="1" destOrd="0" presId="urn:microsoft.com/office/officeart/2018/2/layout/IconVerticalSolidList"/>
    <dgm:cxn modelId="{2A3CE855-6B1B-4A57-835A-DADA0D4605EA}" type="presParOf" srcId="{31FDC074-765B-4C60-B630-1BB510F0A9E0}" destId="{5190A9F9-97E8-4425-83B4-567D19B9103D}" srcOrd="2" destOrd="0" presId="urn:microsoft.com/office/officeart/2018/2/layout/IconVerticalSolidList"/>
    <dgm:cxn modelId="{D84021CA-BFD1-4A5D-B584-5E226E0B9697}" type="presParOf" srcId="{31FDC074-765B-4C60-B630-1BB510F0A9E0}" destId="{B9D83AD8-C79C-4ABA-BE20-7553678E997B}" srcOrd="3" destOrd="0" presId="urn:microsoft.com/office/officeart/2018/2/layout/IconVerticalSolidList"/>
    <dgm:cxn modelId="{B04311F2-55F9-4551-8EF0-7804BD2FEC82}" type="presParOf" srcId="{A12F8813-D9EC-48ED-89F1-534C713288B5}" destId="{DB9966F8-8D4E-45C2-89B5-1E6E5ECC0C35}" srcOrd="3" destOrd="0" presId="urn:microsoft.com/office/officeart/2018/2/layout/IconVerticalSolidList"/>
    <dgm:cxn modelId="{B5005B72-C78D-4308-AC3E-4B524AEA9A72}" type="presParOf" srcId="{A12F8813-D9EC-48ED-89F1-534C713288B5}" destId="{BBAEB0F6-A8C2-4993-B748-EC4D1F32FAD1}" srcOrd="4" destOrd="0" presId="urn:microsoft.com/office/officeart/2018/2/layout/IconVerticalSolidList"/>
    <dgm:cxn modelId="{C7481C2B-0B3D-4F86-B839-D0C9F0DC1B09}" type="presParOf" srcId="{BBAEB0F6-A8C2-4993-B748-EC4D1F32FAD1}" destId="{91D13DD6-3CD0-4249-8F29-0C6B6F3D58B3}" srcOrd="0" destOrd="0" presId="urn:microsoft.com/office/officeart/2018/2/layout/IconVerticalSolidList"/>
    <dgm:cxn modelId="{342D2B59-32BE-407E-8C48-E02142DF195C}" type="presParOf" srcId="{BBAEB0F6-A8C2-4993-B748-EC4D1F32FAD1}" destId="{FD54F088-7015-4589-80CC-AD510EAFCA4E}" srcOrd="1" destOrd="0" presId="urn:microsoft.com/office/officeart/2018/2/layout/IconVerticalSolidList"/>
    <dgm:cxn modelId="{CB41158A-9AC4-4F16-B3C4-0E1E47ECCC00}" type="presParOf" srcId="{BBAEB0F6-A8C2-4993-B748-EC4D1F32FAD1}" destId="{93706F91-4F94-4AEE-9822-508CAE7F73FF}" srcOrd="2" destOrd="0" presId="urn:microsoft.com/office/officeart/2018/2/layout/IconVerticalSolidList"/>
    <dgm:cxn modelId="{3A58C8A1-1D6C-4744-AF31-AFF566C89B8E}" type="presParOf" srcId="{BBAEB0F6-A8C2-4993-B748-EC4D1F32FAD1}" destId="{71CEA181-2B90-43DE-9269-DC87D0F7E504}" srcOrd="3" destOrd="0" presId="urn:microsoft.com/office/officeart/2018/2/layout/IconVerticalSolidList"/>
    <dgm:cxn modelId="{992D2C24-F60B-4269-8EE9-F9506D8362F4}" type="presParOf" srcId="{A12F8813-D9EC-48ED-89F1-534C713288B5}" destId="{70A1BC1C-6738-4BF7-AB49-906CC2A2EE3C}" srcOrd="5" destOrd="0" presId="urn:microsoft.com/office/officeart/2018/2/layout/IconVerticalSolidList"/>
    <dgm:cxn modelId="{212BD063-7650-4D41-990C-487C0E572A40}" type="presParOf" srcId="{A12F8813-D9EC-48ED-89F1-534C713288B5}" destId="{39B98A5C-470F-4235-A533-22953EE8C267}" srcOrd="6" destOrd="0" presId="urn:microsoft.com/office/officeart/2018/2/layout/IconVerticalSolidList"/>
    <dgm:cxn modelId="{EB8CDDF1-B7D8-4E60-BFA3-629D66479195}" type="presParOf" srcId="{39B98A5C-470F-4235-A533-22953EE8C267}" destId="{EDF7280D-23B5-4759-B505-9E40824DC7A1}" srcOrd="0" destOrd="0" presId="urn:microsoft.com/office/officeart/2018/2/layout/IconVerticalSolidList"/>
    <dgm:cxn modelId="{0D48F517-83F3-4CE7-962D-C60FD234B34C}" type="presParOf" srcId="{39B98A5C-470F-4235-A533-22953EE8C267}" destId="{66CA63FE-16EC-45ED-9562-9007D5DE609B}" srcOrd="1" destOrd="0" presId="urn:microsoft.com/office/officeart/2018/2/layout/IconVerticalSolidList"/>
    <dgm:cxn modelId="{EFB8BCE1-1B73-4D34-A93C-7A509927961F}" type="presParOf" srcId="{39B98A5C-470F-4235-A533-22953EE8C267}" destId="{3A4A9DE8-4A63-4B43-8172-4541A1B95946}" srcOrd="2" destOrd="0" presId="urn:microsoft.com/office/officeart/2018/2/layout/IconVerticalSolidList"/>
    <dgm:cxn modelId="{685455A3-BBC8-4D23-8683-2454F15BD2C7}" type="presParOf" srcId="{39B98A5C-470F-4235-A533-22953EE8C267}" destId="{84CD6824-0171-4C7B-A473-7675B30FD566}" srcOrd="3" destOrd="0" presId="urn:microsoft.com/office/officeart/2018/2/layout/IconVerticalSolidList"/>
    <dgm:cxn modelId="{41CCFA4D-D0AB-485F-973F-83109226EB80}" type="presParOf" srcId="{A12F8813-D9EC-48ED-89F1-534C713288B5}" destId="{DC413578-E0B5-463D-81FD-BC3471E522BD}" srcOrd="7" destOrd="0" presId="urn:microsoft.com/office/officeart/2018/2/layout/IconVerticalSolidList"/>
    <dgm:cxn modelId="{0670AB02-3B3A-4CE7-9E93-CCB19D383761}" type="presParOf" srcId="{A12F8813-D9EC-48ED-89F1-534C713288B5}" destId="{1DA1F456-D8EE-465A-A1CC-97CE608F27B3}" srcOrd="8" destOrd="0" presId="urn:microsoft.com/office/officeart/2018/2/layout/IconVerticalSolidList"/>
    <dgm:cxn modelId="{E9CE2DC2-9B01-4A05-B863-DEC2D419BDF5}" type="presParOf" srcId="{1DA1F456-D8EE-465A-A1CC-97CE608F27B3}" destId="{0EA12836-4DAE-4639-BC7E-08BFA88EC830}" srcOrd="0" destOrd="0" presId="urn:microsoft.com/office/officeart/2018/2/layout/IconVerticalSolidList"/>
    <dgm:cxn modelId="{80C36343-447D-4B17-AA87-8C2C4AFA238E}" type="presParOf" srcId="{1DA1F456-D8EE-465A-A1CC-97CE608F27B3}" destId="{6A35BDCA-4839-49A2-B3E3-56988805CD8D}" srcOrd="1" destOrd="0" presId="urn:microsoft.com/office/officeart/2018/2/layout/IconVerticalSolidList"/>
    <dgm:cxn modelId="{6D0327D4-1776-40EF-80F8-5824CD75699B}" type="presParOf" srcId="{1DA1F456-D8EE-465A-A1CC-97CE608F27B3}" destId="{71D69D74-652E-4191-8F3E-4054677AF0E7}" srcOrd="2" destOrd="0" presId="urn:microsoft.com/office/officeart/2018/2/layout/IconVerticalSolidList"/>
    <dgm:cxn modelId="{E4A8D1FD-D5AC-468E-9527-319C970068F6}" type="presParOf" srcId="{1DA1F456-D8EE-465A-A1CC-97CE608F27B3}" destId="{B45A05D3-DC2F-4268-B5C9-2068697F68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26EB7D-A154-4C9A-882D-AAF65FF321C8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0433CA-BE5D-4759-AD5F-1910C587F9E8}">
      <dgm:prSet/>
      <dgm:spPr/>
      <dgm:t>
        <a:bodyPr/>
        <a:lstStyle/>
        <a:p>
          <a:r>
            <a:rPr lang="en-US" b="1" i="0"/>
            <a:t>2. How Model Monitoring Was Implemented</a:t>
          </a:r>
          <a:endParaRPr lang="en-US"/>
        </a:p>
      </dgm:t>
    </dgm:pt>
    <dgm:pt modelId="{07626955-C811-4DBD-B67D-C31FDE55DAD3}" type="parTrans" cxnId="{4B7C4E48-6DB9-44E0-8CB8-1DA8342989F3}">
      <dgm:prSet/>
      <dgm:spPr/>
      <dgm:t>
        <a:bodyPr/>
        <a:lstStyle/>
        <a:p>
          <a:endParaRPr lang="en-US"/>
        </a:p>
      </dgm:t>
    </dgm:pt>
    <dgm:pt modelId="{FBE9F443-9DB8-45EB-B913-AA4B64F41346}" type="sibTrans" cxnId="{4B7C4E48-6DB9-44E0-8CB8-1DA8342989F3}">
      <dgm:prSet/>
      <dgm:spPr/>
      <dgm:t>
        <a:bodyPr/>
        <a:lstStyle/>
        <a:p>
          <a:endParaRPr lang="en-US"/>
        </a:p>
      </dgm:t>
    </dgm:pt>
    <dgm:pt modelId="{1F7D5BC7-4553-4189-BF7F-E00536BD290B}">
      <dgm:prSet/>
      <dgm:spPr/>
      <dgm:t>
        <a:bodyPr/>
        <a:lstStyle/>
        <a:p>
          <a:r>
            <a:rPr lang="en-US" b="0" i="0" dirty="0"/>
            <a:t>a) Real-Time Monitoring with Logging:</a:t>
          </a:r>
          <a:endParaRPr lang="en-US" dirty="0"/>
        </a:p>
      </dgm:t>
    </dgm:pt>
    <dgm:pt modelId="{F9EF50D5-6569-4A1E-B2B9-B23E6F156250}" type="parTrans" cxnId="{9DDA2028-6A9C-49A2-9699-2992975DD14E}">
      <dgm:prSet/>
      <dgm:spPr/>
      <dgm:t>
        <a:bodyPr/>
        <a:lstStyle/>
        <a:p>
          <a:endParaRPr lang="en-US"/>
        </a:p>
      </dgm:t>
    </dgm:pt>
    <dgm:pt modelId="{5B85A1E1-A37C-48F5-AEE4-1AF28D09FB88}" type="sibTrans" cxnId="{9DDA2028-6A9C-49A2-9699-2992975DD14E}">
      <dgm:prSet/>
      <dgm:spPr/>
      <dgm:t>
        <a:bodyPr/>
        <a:lstStyle/>
        <a:p>
          <a:endParaRPr lang="en-US"/>
        </a:p>
      </dgm:t>
    </dgm:pt>
    <dgm:pt modelId="{D4C0E7A8-E7B8-49C3-833D-27F2711E0D87}">
      <dgm:prSet/>
      <dgm:spPr/>
      <dgm:t>
        <a:bodyPr/>
        <a:lstStyle/>
        <a:p>
          <a:r>
            <a:rPr lang="en-US" b="0" i="0" dirty="0"/>
            <a:t>Implemented a logging system to track model predictions and decisions during real-time threat detection.</a:t>
          </a:r>
          <a:endParaRPr lang="en-US" dirty="0"/>
        </a:p>
      </dgm:t>
    </dgm:pt>
    <dgm:pt modelId="{51984F2C-EA99-4CF4-B563-8DB7958CD985}" type="parTrans" cxnId="{F5E326F6-5E43-4449-9F2B-2E8854A875D3}">
      <dgm:prSet/>
      <dgm:spPr/>
      <dgm:t>
        <a:bodyPr/>
        <a:lstStyle/>
        <a:p>
          <a:endParaRPr lang="en-US"/>
        </a:p>
      </dgm:t>
    </dgm:pt>
    <dgm:pt modelId="{DFE0828D-5DD9-4238-9868-30365742AE85}" type="sibTrans" cxnId="{F5E326F6-5E43-4449-9F2B-2E8854A875D3}">
      <dgm:prSet/>
      <dgm:spPr/>
      <dgm:t>
        <a:bodyPr/>
        <a:lstStyle/>
        <a:p>
          <a:endParaRPr lang="en-US"/>
        </a:p>
      </dgm:t>
    </dgm:pt>
    <dgm:pt modelId="{F58A0031-922E-44F9-A3D0-6CCC0A16EFEB}">
      <dgm:prSet/>
      <dgm:spPr/>
      <dgm:t>
        <a:bodyPr/>
        <a:lstStyle/>
        <a:p>
          <a:r>
            <a:rPr lang="en-US" b="0" i="0" dirty="0"/>
            <a:t>Logged both normal traffic and threat alerts for further analysis.</a:t>
          </a:r>
          <a:endParaRPr lang="en-US" dirty="0"/>
        </a:p>
      </dgm:t>
    </dgm:pt>
    <dgm:pt modelId="{DC5ECD2A-D752-4AA6-B824-AA513981BDBB}" type="parTrans" cxnId="{C3EFE785-771D-49AC-9745-0FDA546A2AD2}">
      <dgm:prSet/>
      <dgm:spPr/>
      <dgm:t>
        <a:bodyPr/>
        <a:lstStyle/>
        <a:p>
          <a:endParaRPr lang="en-US"/>
        </a:p>
      </dgm:t>
    </dgm:pt>
    <dgm:pt modelId="{36EEDC8F-111F-4604-AFFF-D23F50238CBD}" type="sibTrans" cxnId="{C3EFE785-771D-49AC-9745-0FDA546A2AD2}">
      <dgm:prSet/>
      <dgm:spPr/>
      <dgm:t>
        <a:bodyPr/>
        <a:lstStyle/>
        <a:p>
          <a:endParaRPr lang="en-US"/>
        </a:p>
      </dgm:t>
    </dgm:pt>
    <dgm:pt modelId="{D740E2B6-F740-43F9-B809-CA3DBEA6E5FA}">
      <dgm:prSet/>
      <dgm:spPr/>
      <dgm:t>
        <a:bodyPr/>
        <a:lstStyle/>
        <a:p>
          <a:r>
            <a:rPr lang="en-US" b="0" i="0" dirty="0"/>
            <a:t>b) Periodic Performance Auditing:</a:t>
          </a:r>
          <a:endParaRPr lang="en-US" dirty="0"/>
        </a:p>
      </dgm:t>
    </dgm:pt>
    <dgm:pt modelId="{52733911-5F49-41C0-AA96-CF2E1B420AAF}" type="parTrans" cxnId="{138E5A4D-F4C4-45BF-A2E5-8CD100000F9D}">
      <dgm:prSet/>
      <dgm:spPr/>
      <dgm:t>
        <a:bodyPr/>
        <a:lstStyle/>
        <a:p>
          <a:endParaRPr lang="en-US"/>
        </a:p>
      </dgm:t>
    </dgm:pt>
    <dgm:pt modelId="{5EE8F0FB-FE30-4FC7-9982-2B1BCFE5F4F8}" type="sibTrans" cxnId="{138E5A4D-F4C4-45BF-A2E5-8CD100000F9D}">
      <dgm:prSet/>
      <dgm:spPr/>
      <dgm:t>
        <a:bodyPr/>
        <a:lstStyle/>
        <a:p>
          <a:endParaRPr lang="en-US"/>
        </a:p>
      </dgm:t>
    </dgm:pt>
    <dgm:pt modelId="{121FA9C5-732D-4748-B93D-95B70238CC7B}">
      <dgm:prSet/>
      <dgm:spPr/>
      <dgm:t>
        <a:bodyPr/>
        <a:lstStyle/>
        <a:p>
          <a:r>
            <a:rPr lang="en-US" b="0" i="0" dirty="0"/>
            <a:t>Implemented a function to audit model performance periodically by comparing predictions with actual labels.</a:t>
          </a:r>
          <a:endParaRPr lang="en-US" dirty="0"/>
        </a:p>
      </dgm:t>
    </dgm:pt>
    <dgm:pt modelId="{37216C5D-E1B3-4504-BEBB-82336C6C7AC1}" type="parTrans" cxnId="{B762832F-747A-4ADA-8EF2-7D84428EE9A1}">
      <dgm:prSet/>
      <dgm:spPr/>
      <dgm:t>
        <a:bodyPr/>
        <a:lstStyle/>
        <a:p>
          <a:endParaRPr lang="en-US"/>
        </a:p>
      </dgm:t>
    </dgm:pt>
    <dgm:pt modelId="{3AB0DF2F-27EA-4461-8D5A-7DC480E0C33A}" type="sibTrans" cxnId="{B762832F-747A-4ADA-8EF2-7D84428EE9A1}">
      <dgm:prSet/>
      <dgm:spPr/>
      <dgm:t>
        <a:bodyPr/>
        <a:lstStyle/>
        <a:p>
          <a:endParaRPr lang="en-US"/>
        </a:p>
      </dgm:t>
    </dgm:pt>
    <dgm:pt modelId="{A804E5BB-EA50-40E8-9D22-AAE5C30BE817}">
      <dgm:prSet/>
      <dgm:spPr/>
      <dgm:t>
        <a:bodyPr/>
        <a:lstStyle/>
        <a:p>
          <a:r>
            <a:rPr lang="en-US" b="0" i="0"/>
            <a:t>This helps identify false positives (incorrectly flagged normal traffic) and false negatives (missed threats).</a:t>
          </a:r>
          <a:endParaRPr lang="en-US"/>
        </a:p>
      </dgm:t>
    </dgm:pt>
    <dgm:pt modelId="{3ECFBE74-AFB0-4A3A-B5D3-66327B74BA8C}" type="parTrans" cxnId="{FB7425B5-CE01-4F4B-8757-8B2FE54AC500}">
      <dgm:prSet/>
      <dgm:spPr/>
      <dgm:t>
        <a:bodyPr/>
        <a:lstStyle/>
        <a:p>
          <a:endParaRPr lang="en-US"/>
        </a:p>
      </dgm:t>
    </dgm:pt>
    <dgm:pt modelId="{6AF718F2-10FC-454C-AF7D-D2B6090D82BE}" type="sibTrans" cxnId="{FB7425B5-CE01-4F4B-8757-8B2FE54AC500}">
      <dgm:prSet/>
      <dgm:spPr/>
      <dgm:t>
        <a:bodyPr/>
        <a:lstStyle/>
        <a:p>
          <a:endParaRPr lang="en-US"/>
        </a:p>
      </dgm:t>
    </dgm:pt>
    <dgm:pt modelId="{87C3DD4E-B964-438E-968E-B865EF096669}">
      <dgm:prSet/>
      <dgm:spPr/>
      <dgm:t>
        <a:bodyPr/>
        <a:lstStyle/>
        <a:p>
          <a:r>
            <a:rPr lang="en-US" b="0" i="0" dirty="0"/>
            <a:t>c) Retraining the Model with New Data:</a:t>
          </a:r>
          <a:endParaRPr lang="en-US" dirty="0"/>
        </a:p>
      </dgm:t>
    </dgm:pt>
    <dgm:pt modelId="{6351F13A-C4B6-4CFC-850A-AFF73DF2B4F1}" type="parTrans" cxnId="{158980B3-28D8-4083-A8BC-913FD15ACD07}">
      <dgm:prSet/>
      <dgm:spPr/>
      <dgm:t>
        <a:bodyPr/>
        <a:lstStyle/>
        <a:p>
          <a:endParaRPr lang="en-US"/>
        </a:p>
      </dgm:t>
    </dgm:pt>
    <dgm:pt modelId="{13B489A7-3C52-4D97-8A49-C7680151D4E2}" type="sibTrans" cxnId="{158980B3-28D8-4083-A8BC-913FD15ACD07}">
      <dgm:prSet/>
      <dgm:spPr/>
      <dgm:t>
        <a:bodyPr/>
        <a:lstStyle/>
        <a:p>
          <a:endParaRPr lang="en-US"/>
        </a:p>
      </dgm:t>
    </dgm:pt>
    <dgm:pt modelId="{53B8E112-A36D-4581-8C80-A97C32BDB782}">
      <dgm:prSet/>
      <dgm:spPr/>
      <dgm:t>
        <a:bodyPr/>
        <a:lstStyle/>
        <a:p>
          <a:r>
            <a:rPr lang="en-US" b="0" i="0"/>
            <a:t>As new data becomes available (e.g., new types of network traffic or threats), the model is periodically retrained to adapt to these changes.</a:t>
          </a:r>
          <a:endParaRPr lang="en-US"/>
        </a:p>
      </dgm:t>
    </dgm:pt>
    <dgm:pt modelId="{9A44C8EF-4AE4-4390-AE7B-0FE4DB73FFBA}" type="parTrans" cxnId="{F6F92264-9C6D-4F76-BF2C-32E61D878303}">
      <dgm:prSet/>
      <dgm:spPr/>
      <dgm:t>
        <a:bodyPr/>
        <a:lstStyle/>
        <a:p>
          <a:endParaRPr lang="en-US"/>
        </a:p>
      </dgm:t>
    </dgm:pt>
    <dgm:pt modelId="{72C3CE9A-E67C-40F7-A141-1ABC6E2B1945}" type="sibTrans" cxnId="{F6F92264-9C6D-4F76-BF2C-32E61D878303}">
      <dgm:prSet/>
      <dgm:spPr/>
      <dgm:t>
        <a:bodyPr/>
        <a:lstStyle/>
        <a:p>
          <a:endParaRPr lang="en-US"/>
        </a:p>
      </dgm:t>
    </dgm:pt>
    <dgm:pt modelId="{5AFCE22C-E2CA-4C13-A943-36BA9E2C7539}" type="pres">
      <dgm:prSet presAssocID="{B326EB7D-A154-4C9A-882D-AAF65FF321C8}" presName="linear" presStyleCnt="0">
        <dgm:presLayoutVars>
          <dgm:dir/>
          <dgm:animLvl val="lvl"/>
          <dgm:resizeHandles val="exact"/>
        </dgm:presLayoutVars>
      </dgm:prSet>
      <dgm:spPr/>
    </dgm:pt>
    <dgm:pt modelId="{BA517373-D7A5-429A-A3DA-475E336FE7A2}" type="pres">
      <dgm:prSet presAssocID="{6A0433CA-BE5D-4759-AD5F-1910C587F9E8}" presName="parentLin" presStyleCnt="0"/>
      <dgm:spPr/>
    </dgm:pt>
    <dgm:pt modelId="{F7249140-CA50-40A7-BA25-9193EF0334D4}" type="pres">
      <dgm:prSet presAssocID="{6A0433CA-BE5D-4759-AD5F-1910C587F9E8}" presName="parentLeftMargin" presStyleLbl="node1" presStyleIdx="0" presStyleCnt="4"/>
      <dgm:spPr/>
    </dgm:pt>
    <dgm:pt modelId="{1B521F5D-C986-431A-969D-3B0DD5979D7D}" type="pres">
      <dgm:prSet presAssocID="{6A0433CA-BE5D-4759-AD5F-1910C587F9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48F8E40-DAEE-41D0-A146-9EA34EF802C3}" type="pres">
      <dgm:prSet presAssocID="{6A0433CA-BE5D-4759-AD5F-1910C587F9E8}" presName="negativeSpace" presStyleCnt="0"/>
      <dgm:spPr/>
    </dgm:pt>
    <dgm:pt modelId="{A7D9151E-EFEE-4158-862B-B0C80A34AB6A}" type="pres">
      <dgm:prSet presAssocID="{6A0433CA-BE5D-4759-AD5F-1910C587F9E8}" presName="childText" presStyleLbl="conFgAcc1" presStyleIdx="0" presStyleCnt="4">
        <dgm:presLayoutVars>
          <dgm:bulletEnabled val="1"/>
        </dgm:presLayoutVars>
      </dgm:prSet>
      <dgm:spPr/>
    </dgm:pt>
    <dgm:pt modelId="{2F717CEE-E5BC-46F2-97E9-8F96783F8695}" type="pres">
      <dgm:prSet presAssocID="{FBE9F443-9DB8-45EB-B913-AA4B64F41346}" presName="spaceBetweenRectangles" presStyleCnt="0"/>
      <dgm:spPr/>
    </dgm:pt>
    <dgm:pt modelId="{D2695EC1-056D-42D9-AE0A-EA1091D21968}" type="pres">
      <dgm:prSet presAssocID="{1F7D5BC7-4553-4189-BF7F-E00536BD290B}" presName="parentLin" presStyleCnt="0"/>
      <dgm:spPr/>
    </dgm:pt>
    <dgm:pt modelId="{9F2234A2-BB32-42EF-BE00-3B4B8133EB05}" type="pres">
      <dgm:prSet presAssocID="{1F7D5BC7-4553-4189-BF7F-E00536BD290B}" presName="parentLeftMargin" presStyleLbl="node1" presStyleIdx="0" presStyleCnt="4"/>
      <dgm:spPr/>
    </dgm:pt>
    <dgm:pt modelId="{C6C34473-FF8A-495C-AC1F-8772EBD5E44C}" type="pres">
      <dgm:prSet presAssocID="{1F7D5BC7-4553-4189-BF7F-E00536BD290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5EA7AB-4B11-4855-91B5-7D458706D8A8}" type="pres">
      <dgm:prSet presAssocID="{1F7D5BC7-4553-4189-BF7F-E00536BD290B}" presName="negativeSpace" presStyleCnt="0"/>
      <dgm:spPr/>
    </dgm:pt>
    <dgm:pt modelId="{31B5A17A-9F3F-47B9-B483-31A34AC06903}" type="pres">
      <dgm:prSet presAssocID="{1F7D5BC7-4553-4189-BF7F-E00536BD290B}" presName="childText" presStyleLbl="conFgAcc1" presStyleIdx="1" presStyleCnt="4">
        <dgm:presLayoutVars>
          <dgm:bulletEnabled val="1"/>
        </dgm:presLayoutVars>
      </dgm:prSet>
      <dgm:spPr/>
    </dgm:pt>
    <dgm:pt modelId="{00381D19-6AE2-48FB-BACA-A3073CBB24A0}" type="pres">
      <dgm:prSet presAssocID="{5B85A1E1-A37C-48F5-AEE4-1AF28D09FB88}" presName="spaceBetweenRectangles" presStyleCnt="0"/>
      <dgm:spPr/>
    </dgm:pt>
    <dgm:pt modelId="{E9492A59-399E-4460-9B3C-AA9825F1F9E1}" type="pres">
      <dgm:prSet presAssocID="{D740E2B6-F740-43F9-B809-CA3DBEA6E5FA}" presName="parentLin" presStyleCnt="0"/>
      <dgm:spPr/>
    </dgm:pt>
    <dgm:pt modelId="{A003E051-A534-42D0-9899-4597E1E291D3}" type="pres">
      <dgm:prSet presAssocID="{D740E2B6-F740-43F9-B809-CA3DBEA6E5FA}" presName="parentLeftMargin" presStyleLbl="node1" presStyleIdx="1" presStyleCnt="4"/>
      <dgm:spPr/>
    </dgm:pt>
    <dgm:pt modelId="{F959B56C-3F19-4D97-9272-827D8C553358}" type="pres">
      <dgm:prSet presAssocID="{D740E2B6-F740-43F9-B809-CA3DBEA6E5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A57BBC-9569-405A-B758-CEF0B88974D6}" type="pres">
      <dgm:prSet presAssocID="{D740E2B6-F740-43F9-B809-CA3DBEA6E5FA}" presName="negativeSpace" presStyleCnt="0"/>
      <dgm:spPr/>
    </dgm:pt>
    <dgm:pt modelId="{BBFE5761-792B-44EA-9483-1E23A20E1475}" type="pres">
      <dgm:prSet presAssocID="{D740E2B6-F740-43F9-B809-CA3DBEA6E5FA}" presName="childText" presStyleLbl="conFgAcc1" presStyleIdx="2" presStyleCnt="4">
        <dgm:presLayoutVars>
          <dgm:bulletEnabled val="1"/>
        </dgm:presLayoutVars>
      </dgm:prSet>
      <dgm:spPr/>
    </dgm:pt>
    <dgm:pt modelId="{1CA47484-3D8C-48CD-9985-E48B10BB5823}" type="pres">
      <dgm:prSet presAssocID="{5EE8F0FB-FE30-4FC7-9982-2B1BCFE5F4F8}" presName="spaceBetweenRectangles" presStyleCnt="0"/>
      <dgm:spPr/>
    </dgm:pt>
    <dgm:pt modelId="{1437EAE8-98E8-49ED-B8A2-26C253AD9C3A}" type="pres">
      <dgm:prSet presAssocID="{87C3DD4E-B964-438E-968E-B865EF096669}" presName="parentLin" presStyleCnt="0"/>
      <dgm:spPr/>
    </dgm:pt>
    <dgm:pt modelId="{E367ECFD-D4AA-4FAF-93D6-6486027542C3}" type="pres">
      <dgm:prSet presAssocID="{87C3DD4E-B964-438E-968E-B865EF096669}" presName="parentLeftMargin" presStyleLbl="node1" presStyleIdx="2" presStyleCnt="4"/>
      <dgm:spPr/>
    </dgm:pt>
    <dgm:pt modelId="{E48E13E1-F1FD-48C9-9FFE-93D196310E94}" type="pres">
      <dgm:prSet presAssocID="{87C3DD4E-B964-438E-968E-B865EF09666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A108BCF-61D8-436C-AC3D-913C6593C7D8}" type="pres">
      <dgm:prSet presAssocID="{87C3DD4E-B964-438E-968E-B865EF096669}" presName="negativeSpace" presStyleCnt="0"/>
      <dgm:spPr/>
    </dgm:pt>
    <dgm:pt modelId="{6BD69E5F-190F-428F-84C2-D1C9B4027C87}" type="pres">
      <dgm:prSet presAssocID="{87C3DD4E-B964-438E-968E-B865EF09666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D0A3A03-5EB3-4300-8757-01D4FC4E2500}" type="presOf" srcId="{D740E2B6-F740-43F9-B809-CA3DBEA6E5FA}" destId="{F959B56C-3F19-4D97-9272-827D8C553358}" srcOrd="1" destOrd="0" presId="urn:microsoft.com/office/officeart/2005/8/layout/list1"/>
    <dgm:cxn modelId="{40B3E503-4FD1-4D7C-9326-95517426177F}" type="presOf" srcId="{A804E5BB-EA50-40E8-9D22-AAE5C30BE817}" destId="{BBFE5761-792B-44EA-9483-1E23A20E1475}" srcOrd="0" destOrd="1" presId="urn:microsoft.com/office/officeart/2005/8/layout/list1"/>
    <dgm:cxn modelId="{ADBC9704-8856-4B57-97F9-ACA4D0342C74}" type="presOf" srcId="{F58A0031-922E-44F9-A3D0-6CCC0A16EFEB}" destId="{31B5A17A-9F3F-47B9-B483-31A34AC06903}" srcOrd="0" destOrd="1" presId="urn:microsoft.com/office/officeart/2005/8/layout/list1"/>
    <dgm:cxn modelId="{79C47912-6907-4744-9FD0-493A6FB4B51D}" type="presOf" srcId="{D4C0E7A8-E7B8-49C3-833D-27F2711E0D87}" destId="{31B5A17A-9F3F-47B9-B483-31A34AC06903}" srcOrd="0" destOrd="0" presId="urn:microsoft.com/office/officeart/2005/8/layout/list1"/>
    <dgm:cxn modelId="{6CEF1321-5332-4431-B7CD-36ED6BE14ED9}" type="presOf" srcId="{1F7D5BC7-4553-4189-BF7F-E00536BD290B}" destId="{C6C34473-FF8A-495C-AC1F-8772EBD5E44C}" srcOrd="1" destOrd="0" presId="urn:microsoft.com/office/officeart/2005/8/layout/list1"/>
    <dgm:cxn modelId="{54420926-D73B-441A-A22E-B067D0D1DC2A}" type="presOf" srcId="{121FA9C5-732D-4748-B93D-95B70238CC7B}" destId="{BBFE5761-792B-44EA-9483-1E23A20E1475}" srcOrd="0" destOrd="0" presId="urn:microsoft.com/office/officeart/2005/8/layout/list1"/>
    <dgm:cxn modelId="{9DDA2028-6A9C-49A2-9699-2992975DD14E}" srcId="{B326EB7D-A154-4C9A-882D-AAF65FF321C8}" destId="{1F7D5BC7-4553-4189-BF7F-E00536BD290B}" srcOrd="1" destOrd="0" parTransId="{F9EF50D5-6569-4A1E-B2B9-B23E6F156250}" sibTransId="{5B85A1E1-A37C-48F5-AEE4-1AF28D09FB88}"/>
    <dgm:cxn modelId="{B762832F-747A-4ADA-8EF2-7D84428EE9A1}" srcId="{D740E2B6-F740-43F9-B809-CA3DBEA6E5FA}" destId="{121FA9C5-732D-4748-B93D-95B70238CC7B}" srcOrd="0" destOrd="0" parTransId="{37216C5D-E1B3-4504-BEBB-82336C6C7AC1}" sibTransId="{3AB0DF2F-27EA-4461-8D5A-7DC480E0C33A}"/>
    <dgm:cxn modelId="{FDD9FA5C-C59D-4AF1-9D4A-768459C72219}" type="presOf" srcId="{D740E2B6-F740-43F9-B809-CA3DBEA6E5FA}" destId="{A003E051-A534-42D0-9899-4597E1E291D3}" srcOrd="0" destOrd="0" presId="urn:microsoft.com/office/officeart/2005/8/layout/list1"/>
    <dgm:cxn modelId="{F6F92264-9C6D-4F76-BF2C-32E61D878303}" srcId="{87C3DD4E-B964-438E-968E-B865EF096669}" destId="{53B8E112-A36D-4581-8C80-A97C32BDB782}" srcOrd="0" destOrd="0" parTransId="{9A44C8EF-4AE4-4390-AE7B-0FE4DB73FFBA}" sibTransId="{72C3CE9A-E67C-40F7-A141-1ABC6E2B1945}"/>
    <dgm:cxn modelId="{48263044-AAC7-46A1-88B9-691F673E77D2}" type="presOf" srcId="{B326EB7D-A154-4C9A-882D-AAF65FF321C8}" destId="{5AFCE22C-E2CA-4C13-A943-36BA9E2C7539}" srcOrd="0" destOrd="0" presId="urn:microsoft.com/office/officeart/2005/8/layout/list1"/>
    <dgm:cxn modelId="{5D52B467-7282-4DFF-9C2B-67507489D424}" type="presOf" srcId="{6A0433CA-BE5D-4759-AD5F-1910C587F9E8}" destId="{1B521F5D-C986-431A-969D-3B0DD5979D7D}" srcOrd="1" destOrd="0" presId="urn:microsoft.com/office/officeart/2005/8/layout/list1"/>
    <dgm:cxn modelId="{4B7C4E48-6DB9-44E0-8CB8-1DA8342989F3}" srcId="{B326EB7D-A154-4C9A-882D-AAF65FF321C8}" destId="{6A0433CA-BE5D-4759-AD5F-1910C587F9E8}" srcOrd="0" destOrd="0" parTransId="{07626955-C811-4DBD-B67D-C31FDE55DAD3}" sibTransId="{FBE9F443-9DB8-45EB-B913-AA4B64F41346}"/>
    <dgm:cxn modelId="{138E5A4D-F4C4-45BF-A2E5-8CD100000F9D}" srcId="{B326EB7D-A154-4C9A-882D-AAF65FF321C8}" destId="{D740E2B6-F740-43F9-B809-CA3DBEA6E5FA}" srcOrd="2" destOrd="0" parTransId="{52733911-5F49-41C0-AA96-CF2E1B420AAF}" sibTransId="{5EE8F0FB-FE30-4FC7-9982-2B1BCFE5F4F8}"/>
    <dgm:cxn modelId="{F41C984E-FE4F-48D3-9153-7F610A64BA0F}" type="presOf" srcId="{87C3DD4E-B964-438E-968E-B865EF096669}" destId="{E48E13E1-F1FD-48C9-9FFE-93D196310E94}" srcOrd="1" destOrd="0" presId="urn:microsoft.com/office/officeart/2005/8/layout/list1"/>
    <dgm:cxn modelId="{F0BDC24E-DC6B-485C-B64F-66DB7A49D50B}" type="presOf" srcId="{87C3DD4E-B964-438E-968E-B865EF096669}" destId="{E367ECFD-D4AA-4FAF-93D6-6486027542C3}" srcOrd="0" destOrd="0" presId="urn:microsoft.com/office/officeart/2005/8/layout/list1"/>
    <dgm:cxn modelId="{42DC6E85-A43E-4CC7-9DAC-8760C912E0BC}" type="presOf" srcId="{6A0433CA-BE5D-4759-AD5F-1910C587F9E8}" destId="{F7249140-CA50-40A7-BA25-9193EF0334D4}" srcOrd="0" destOrd="0" presId="urn:microsoft.com/office/officeart/2005/8/layout/list1"/>
    <dgm:cxn modelId="{C3EFE785-771D-49AC-9745-0FDA546A2AD2}" srcId="{1F7D5BC7-4553-4189-BF7F-E00536BD290B}" destId="{F58A0031-922E-44F9-A3D0-6CCC0A16EFEB}" srcOrd="1" destOrd="0" parTransId="{DC5ECD2A-D752-4AA6-B824-AA513981BDBB}" sibTransId="{36EEDC8F-111F-4604-AFFF-D23F50238CBD}"/>
    <dgm:cxn modelId="{E2EB3CA5-38EC-4725-B127-39720444D96E}" type="presOf" srcId="{1F7D5BC7-4553-4189-BF7F-E00536BD290B}" destId="{9F2234A2-BB32-42EF-BE00-3B4B8133EB05}" srcOrd="0" destOrd="0" presId="urn:microsoft.com/office/officeart/2005/8/layout/list1"/>
    <dgm:cxn modelId="{158980B3-28D8-4083-A8BC-913FD15ACD07}" srcId="{B326EB7D-A154-4C9A-882D-AAF65FF321C8}" destId="{87C3DD4E-B964-438E-968E-B865EF096669}" srcOrd="3" destOrd="0" parTransId="{6351F13A-C4B6-4CFC-850A-AFF73DF2B4F1}" sibTransId="{13B489A7-3C52-4D97-8A49-C7680151D4E2}"/>
    <dgm:cxn modelId="{FB7425B5-CE01-4F4B-8757-8B2FE54AC500}" srcId="{D740E2B6-F740-43F9-B809-CA3DBEA6E5FA}" destId="{A804E5BB-EA50-40E8-9D22-AAE5C30BE817}" srcOrd="1" destOrd="0" parTransId="{3ECFBE74-AFB0-4A3A-B5D3-66327B74BA8C}" sibTransId="{6AF718F2-10FC-454C-AF7D-D2B6090D82BE}"/>
    <dgm:cxn modelId="{4553A8E3-4BF5-4E71-8398-9DBE60B0E757}" type="presOf" srcId="{53B8E112-A36D-4581-8C80-A97C32BDB782}" destId="{6BD69E5F-190F-428F-84C2-D1C9B4027C87}" srcOrd="0" destOrd="0" presId="urn:microsoft.com/office/officeart/2005/8/layout/list1"/>
    <dgm:cxn modelId="{F5E326F6-5E43-4449-9F2B-2E8854A875D3}" srcId="{1F7D5BC7-4553-4189-BF7F-E00536BD290B}" destId="{D4C0E7A8-E7B8-49C3-833D-27F2711E0D87}" srcOrd="0" destOrd="0" parTransId="{51984F2C-EA99-4CF4-B563-8DB7958CD985}" sibTransId="{DFE0828D-5DD9-4238-9868-30365742AE85}"/>
    <dgm:cxn modelId="{E4910B8C-F1B7-42A7-A54D-F325C512C3E1}" type="presParOf" srcId="{5AFCE22C-E2CA-4C13-A943-36BA9E2C7539}" destId="{BA517373-D7A5-429A-A3DA-475E336FE7A2}" srcOrd="0" destOrd="0" presId="urn:microsoft.com/office/officeart/2005/8/layout/list1"/>
    <dgm:cxn modelId="{D53A2FCC-3062-4152-928B-A81728073C8B}" type="presParOf" srcId="{BA517373-D7A5-429A-A3DA-475E336FE7A2}" destId="{F7249140-CA50-40A7-BA25-9193EF0334D4}" srcOrd="0" destOrd="0" presId="urn:microsoft.com/office/officeart/2005/8/layout/list1"/>
    <dgm:cxn modelId="{AB993FD3-C578-43AE-BC7A-C71A0DFF92C4}" type="presParOf" srcId="{BA517373-D7A5-429A-A3DA-475E336FE7A2}" destId="{1B521F5D-C986-431A-969D-3B0DD5979D7D}" srcOrd="1" destOrd="0" presId="urn:microsoft.com/office/officeart/2005/8/layout/list1"/>
    <dgm:cxn modelId="{784B7B3F-0BBA-4B03-B515-4830D9B6D588}" type="presParOf" srcId="{5AFCE22C-E2CA-4C13-A943-36BA9E2C7539}" destId="{548F8E40-DAEE-41D0-A146-9EA34EF802C3}" srcOrd="1" destOrd="0" presId="urn:microsoft.com/office/officeart/2005/8/layout/list1"/>
    <dgm:cxn modelId="{5594A63B-B15C-4925-A500-B0DD673FA517}" type="presParOf" srcId="{5AFCE22C-E2CA-4C13-A943-36BA9E2C7539}" destId="{A7D9151E-EFEE-4158-862B-B0C80A34AB6A}" srcOrd="2" destOrd="0" presId="urn:microsoft.com/office/officeart/2005/8/layout/list1"/>
    <dgm:cxn modelId="{3E7BA036-4605-4BBC-A31E-39EECBEE142E}" type="presParOf" srcId="{5AFCE22C-E2CA-4C13-A943-36BA9E2C7539}" destId="{2F717CEE-E5BC-46F2-97E9-8F96783F8695}" srcOrd="3" destOrd="0" presId="urn:microsoft.com/office/officeart/2005/8/layout/list1"/>
    <dgm:cxn modelId="{5AB71E8B-C56D-4051-BE7E-D0601638410D}" type="presParOf" srcId="{5AFCE22C-E2CA-4C13-A943-36BA9E2C7539}" destId="{D2695EC1-056D-42D9-AE0A-EA1091D21968}" srcOrd="4" destOrd="0" presId="urn:microsoft.com/office/officeart/2005/8/layout/list1"/>
    <dgm:cxn modelId="{4D403305-97FB-4D42-992B-3D7FF6EB3754}" type="presParOf" srcId="{D2695EC1-056D-42D9-AE0A-EA1091D21968}" destId="{9F2234A2-BB32-42EF-BE00-3B4B8133EB05}" srcOrd="0" destOrd="0" presId="urn:microsoft.com/office/officeart/2005/8/layout/list1"/>
    <dgm:cxn modelId="{ECA689FF-B62B-4FBE-8908-CFF1735CAA83}" type="presParOf" srcId="{D2695EC1-056D-42D9-AE0A-EA1091D21968}" destId="{C6C34473-FF8A-495C-AC1F-8772EBD5E44C}" srcOrd="1" destOrd="0" presId="urn:microsoft.com/office/officeart/2005/8/layout/list1"/>
    <dgm:cxn modelId="{B4DFFD6D-8636-42A1-9F75-77B6D4D9210D}" type="presParOf" srcId="{5AFCE22C-E2CA-4C13-A943-36BA9E2C7539}" destId="{955EA7AB-4B11-4855-91B5-7D458706D8A8}" srcOrd="5" destOrd="0" presId="urn:microsoft.com/office/officeart/2005/8/layout/list1"/>
    <dgm:cxn modelId="{9E6BCB94-1E3A-4633-B4AA-C134D3283496}" type="presParOf" srcId="{5AFCE22C-E2CA-4C13-A943-36BA9E2C7539}" destId="{31B5A17A-9F3F-47B9-B483-31A34AC06903}" srcOrd="6" destOrd="0" presId="urn:microsoft.com/office/officeart/2005/8/layout/list1"/>
    <dgm:cxn modelId="{600A3EFE-0676-4A22-9FD9-BFA002D24980}" type="presParOf" srcId="{5AFCE22C-E2CA-4C13-A943-36BA9E2C7539}" destId="{00381D19-6AE2-48FB-BACA-A3073CBB24A0}" srcOrd="7" destOrd="0" presId="urn:microsoft.com/office/officeart/2005/8/layout/list1"/>
    <dgm:cxn modelId="{13ACF07C-3102-414E-8265-76AA5611AFC4}" type="presParOf" srcId="{5AFCE22C-E2CA-4C13-A943-36BA9E2C7539}" destId="{E9492A59-399E-4460-9B3C-AA9825F1F9E1}" srcOrd="8" destOrd="0" presId="urn:microsoft.com/office/officeart/2005/8/layout/list1"/>
    <dgm:cxn modelId="{94C5B923-E2F8-4DD1-9FCB-E3DC61ECAD34}" type="presParOf" srcId="{E9492A59-399E-4460-9B3C-AA9825F1F9E1}" destId="{A003E051-A534-42D0-9899-4597E1E291D3}" srcOrd="0" destOrd="0" presId="urn:microsoft.com/office/officeart/2005/8/layout/list1"/>
    <dgm:cxn modelId="{A557A9D3-7E4A-4A0A-A90E-D040EE5DA3DE}" type="presParOf" srcId="{E9492A59-399E-4460-9B3C-AA9825F1F9E1}" destId="{F959B56C-3F19-4D97-9272-827D8C553358}" srcOrd="1" destOrd="0" presId="urn:microsoft.com/office/officeart/2005/8/layout/list1"/>
    <dgm:cxn modelId="{88047482-FC04-4726-A5E0-58218B2973B1}" type="presParOf" srcId="{5AFCE22C-E2CA-4C13-A943-36BA9E2C7539}" destId="{02A57BBC-9569-405A-B758-CEF0B88974D6}" srcOrd="9" destOrd="0" presId="urn:microsoft.com/office/officeart/2005/8/layout/list1"/>
    <dgm:cxn modelId="{F57F8177-99E4-4846-9961-839809AC7F49}" type="presParOf" srcId="{5AFCE22C-E2CA-4C13-A943-36BA9E2C7539}" destId="{BBFE5761-792B-44EA-9483-1E23A20E1475}" srcOrd="10" destOrd="0" presId="urn:microsoft.com/office/officeart/2005/8/layout/list1"/>
    <dgm:cxn modelId="{99071CB4-7E65-42C9-991B-D2C7E47A8511}" type="presParOf" srcId="{5AFCE22C-E2CA-4C13-A943-36BA9E2C7539}" destId="{1CA47484-3D8C-48CD-9985-E48B10BB5823}" srcOrd="11" destOrd="0" presId="urn:microsoft.com/office/officeart/2005/8/layout/list1"/>
    <dgm:cxn modelId="{CD236E5A-4C6C-42DE-A964-538D26C2596A}" type="presParOf" srcId="{5AFCE22C-E2CA-4C13-A943-36BA9E2C7539}" destId="{1437EAE8-98E8-49ED-B8A2-26C253AD9C3A}" srcOrd="12" destOrd="0" presId="urn:microsoft.com/office/officeart/2005/8/layout/list1"/>
    <dgm:cxn modelId="{FC4070D0-368A-4928-AC94-A2C3E0C8DDB0}" type="presParOf" srcId="{1437EAE8-98E8-49ED-B8A2-26C253AD9C3A}" destId="{E367ECFD-D4AA-4FAF-93D6-6486027542C3}" srcOrd="0" destOrd="0" presId="urn:microsoft.com/office/officeart/2005/8/layout/list1"/>
    <dgm:cxn modelId="{AD55165F-E80A-4DA6-9DDC-85B28D4BA153}" type="presParOf" srcId="{1437EAE8-98E8-49ED-B8A2-26C253AD9C3A}" destId="{E48E13E1-F1FD-48C9-9FFE-93D196310E94}" srcOrd="1" destOrd="0" presId="urn:microsoft.com/office/officeart/2005/8/layout/list1"/>
    <dgm:cxn modelId="{2546E6E3-FD4E-4447-B2FD-2EC20FCDB461}" type="presParOf" srcId="{5AFCE22C-E2CA-4C13-A943-36BA9E2C7539}" destId="{EA108BCF-61D8-436C-AC3D-913C6593C7D8}" srcOrd="13" destOrd="0" presId="urn:microsoft.com/office/officeart/2005/8/layout/list1"/>
    <dgm:cxn modelId="{32AC84C8-56ED-4162-B2F3-3F6843E4823C}" type="presParOf" srcId="{5AFCE22C-E2CA-4C13-A943-36BA9E2C7539}" destId="{6BD69E5F-190F-428F-84C2-D1C9B4027C8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1DCB1C-56F9-491A-9DB1-B8FD18AF30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4F6812-3260-426A-A78B-960A7DAEC349}">
      <dgm:prSet custT="1"/>
      <dgm:spPr/>
      <dgm:t>
        <a:bodyPr/>
        <a:lstStyle/>
        <a:p>
          <a:r>
            <a:rPr lang="en-US" sz="2800" b="1" i="0" dirty="0">
              <a:solidFill>
                <a:schemeClr val="accent4">
                  <a:lumMod val="60000"/>
                  <a:lumOff val="40000"/>
                </a:schemeClr>
              </a:solidFill>
            </a:rPr>
            <a:t>Future Work</a:t>
          </a:r>
          <a:endParaRPr lang="en-US" sz="1500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302B8B73-0E66-4FE8-A57E-1FE101B0D8B0}" type="parTrans" cxnId="{099E5EEA-BED4-46AA-B993-16BF5194AB64}">
      <dgm:prSet/>
      <dgm:spPr/>
      <dgm:t>
        <a:bodyPr/>
        <a:lstStyle/>
        <a:p>
          <a:endParaRPr lang="en-US"/>
        </a:p>
      </dgm:t>
    </dgm:pt>
    <dgm:pt modelId="{66D55860-57C6-4563-B50C-7E016073C59D}" type="sibTrans" cxnId="{099E5EEA-BED4-46AA-B993-16BF5194AB64}">
      <dgm:prSet/>
      <dgm:spPr/>
      <dgm:t>
        <a:bodyPr/>
        <a:lstStyle/>
        <a:p>
          <a:endParaRPr lang="en-US"/>
        </a:p>
      </dgm:t>
    </dgm:pt>
    <dgm:pt modelId="{8A1303F8-8982-4040-9B1D-04AA81F7A8B6}">
      <dgm:prSet/>
      <dgm:spPr/>
      <dgm:t>
        <a:bodyPr/>
        <a:lstStyle/>
        <a:p>
          <a:r>
            <a:rPr lang="en-US" b="1" i="0"/>
            <a:t>a) Enhancing Scalability for Large-Scale Networks:</a:t>
          </a:r>
          <a:r>
            <a:rPr lang="en-US" b="0" i="0"/>
            <a:t> Focus on scaling the system to handle larger datasets and higher traffic volumes using distributed machine learning and parallel processing.</a:t>
          </a:r>
          <a:endParaRPr lang="en-US"/>
        </a:p>
      </dgm:t>
    </dgm:pt>
    <dgm:pt modelId="{EA2F1CEB-6080-4CC2-B681-E2C1ABB06A8B}" type="parTrans" cxnId="{BEC2F35B-99AA-4452-989A-B2578FD7B2AC}">
      <dgm:prSet/>
      <dgm:spPr/>
      <dgm:t>
        <a:bodyPr/>
        <a:lstStyle/>
        <a:p>
          <a:endParaRPr lang="en-US"/>
        </a:p>
      </dgm:t>
    </dgm:pt>
    <dgm:pt modelId="{A6367706-7356-4A9A-9955-981D5C2E94B3}" type="sibTrans" cxnId="{BEC2F35B-99AA-4452-989A-B2578FD7B2AC}">
      <dgm:prSet/>
      <dgm:spPr/>
      <dgm:t>
        <a:bodyPr/>
        <a:lstStyle/>
        <a:p>
          <a:endParaRPr lang="en-US"/>
        </a:p>
      </dgm:t>
    </dgm:pt>
    <dgm:pt modelId="{121C8EBD-30D3-4F77-9780-585396E705CE}">
      <dgm:prSet/>
      <dgm:spPr/>
      <dgm:t>
        <a:bodyPr/>
        <a:lstStyle/>
        <a:p>
          <a:r>
            <a:rPr lang="en-US" b="1" i="0"/>
            <a:t>b) Implementing Advanced Ensemble Methods:</a:t>
          </a:r>
          <a:r>
            <a:rPr lang="en-US" b="0" i="0"/>
            <a:t> Explore advanced ensemble techniques (e.g., stacking, boosting) to combine multiple models for improved accuracy and robustness.</a:t>
          </a:r>
          <a:endParaRPr lang="en-US"/>
        </a:p>
      </dgm:t>
    </dgm:pt>
    <dgm:pt modelId="{854BC772-AFD9-46EC-90A8-15E82BAD0AF1}" type="parTrans" cxnId="{566DBF0B-6C16-46ED-AA5A-B57A9DB7885A}">
      <dgm:prSet/>
      <dgm:spPr/>
      <dgm:t>
        <a:bodyPr/>
        <a:lstStyle/>
        <a:p>
          <a:endParaRPr lang="en-US"/>
        </a:p>
      </dgm:t>
    </dgm:pt>
    <dgm:pt modelId="{97A68ABB-6745-47EB-A208-CBEE3BD54E34}" type="sibTrans" cxnId="{566DBF0B-6C16-46ED-AA5A-B57A9DB7885A}">
      <dgm:prSet/>
      <dgm:spPr/>
      <dgm:t>
        <a:bodyPr/>
        <a:lstStyle/>
        <a:p>
          <a:endParaRPr lang="en-US"/>
        </a:p>
      </dgm:t>
    </dgm:pt>
    <dgm:pt modelId="{575DC872-372D-4F4A-A33D-5B53D1A041EB}">
      <dgm:prSet/>
      <dgm:spPr/>
      <dgm:t>
        <a:bodyPr/>
        <a:lstStyle/>
        <a:p>
          <a:r>
            <a:rPr lang="en-US" b="1" i="0"/>
            <a:t>c) Developing a Comprehensive Testing Framework: </a:t>
          </a:r>
          <a:r>
            <a:rPr lang="en-US" b="0" i="0"/>
            <a:t>Build a robust testing framework using simulated attack scenarios (e.g., DDoS, malware) and real-world datasets to stress-test the system.</a:t>
          </a:r>
          <a:endParaRPr lang="en-US"/>
        </a:p>
      </dgm:t>
    </dgm:pt>
    <dgm:pt modelId="{E8EB9DB3-8C61-49C0-9C25-0C40C727CC04}" type="parTrans" cxnId="{6284E793-C2AD-4818-BE09-5C24539AEA28}">
      <dgm:prSet/>
      <dgm:spPr/>
      <dgm:t>
        <a:bodyPr/>
        <a:lstStyle/>
        <a:p>
          <a:endParaRPr lang="en-US"/>
        </a:p>
      </dgm:t>
    </dgm:pt>
    <dgm:pt modelId="{69EB0E94-436D-49E3-9D94-BC946936B5D4}" type="sibTrans" cxnId="{6284E793-C2AD-4818-BE09-5C24539AEA28}">
      <dgm:prSet/>
      <dgm:spPr/>
      <dgm:t>
        <a:bodyPr/>
        <a:lstStyle/>
        <a:p>
          <a:endParaRPr lang="en-US"/>
        </a:p>
      </dgm:t>
    </dgm:pt>
    <dgm:pt modelId="{775A10DD-7D31-4E1B-8FC9-AEF116025D3F}">
      <dgm:prSet/>
      <dgm:spPr/>
      <dgm:t>
        <a:bodyPr/>
        <a:lstStyle/>
        <a:p>
          <a:r>
            <a:rPr lang="en-US" b="1" i="0"/>
            <a:t>d) Exploring Deep Learning Models for Complex Pattern Recognition:</a:t>
          </a:r>
          <a:r>
            <a:rPr lang="en-US" b="0" i="0"/>
            <a:t> Investigate advanced deep learning models (e.g., LSTM, CNNs) for detecting complex patterns in network traffic data and improving accuracy.</a:t>
          </a:r>
          <a:endParaRPr lang="en-US"/>
        </a:p>
      </dgm:t>
    </dgm:pt>
    <dgm:pt modelId="{A7203F7C-414C-4A70-A942-120D145BCAA8}" type="parTrans" cxnId="{4217B505-5462-41C7-838D-CE84A631DEF7}">
      <dgm:prSet/>
      <dgm:spPr/>
      <dgm:t>
        <a:bodyPr/>
        <a:lstStyle/>
        <a:p>
          <a:endParaRPr lang="en-US"/>
        </a:p>
      </dgm:t>
    </dgm:pt>
    <dgm:pt modelId="{F523E79C-B6D8-4E8E-8027-D485D850E52C}" type="sibTrans" cxnId="{4217B505-5462-41C7-838D-CE84A631DEF7}">
      <dgm:prSet/>
      <dgm:spPr/>
      <dgm:t>
        <a:bodyPr/>
        <a:lstStyle/>
        <a:p>
          <a:endParaRPr lang="en-US"/>
        </a:p>
      </dgm:t>
    </dgm:pt>
    <dgm:pt modelId="{3F8826C1-9E0B-47EC-8AF5-3D8671059A2C}">
      <dgm:prSet/>
      <dgm:spPr/>
      <dgm:t>
        <a:bodyPr/>
        <a:lstStyle/>
        <a:p>
          <a:r>
            <a:rPr lang="en-US" b="1" i="0"/>
            <a:t>e) Improving Model Interpretability with Explainable AI (XAI):</a:t>
          </a:r>
          <a:r>
            <a:rPr lang="en-US" b="0" i="0"/>
            <a:t> Incorporate Explainable AI techniques to make model decisions more transparent and understandable, building trust in AI-driven security systems.</a:t>
          </a:r>
          <a:endParaRPr lang="en-US"/>
        </a:p>
      </dgm:t>
    </dgm:pt>
    <dgm:pt modelId="{FBCEBBF5-390F-4E89-B70E-36B5B45C0EDC}" type="parTrans" cxnId="{FFF9D7ED-BF45-480A-BFA3-3657A4756589}">
      <dgm:prSet/>
      <dgm:spPr/>
      <dgm:t>
        <a:bodyPr/>
        <a:lstStyle/>
        <a:p>
          <a:endParaRPr lang="en-US"/>
        </a:p>
      </dgm:t>
    </dgm:pt>
    <dgm:pt modelId="{AE780CD8-05E9-495B-BEA6-8A7A7D3CD15D}" type="sibTrans" cxnId="{FFF9D7ED-BF45-480A-BFA3-3657A4756589}">
      <dgm:prSet/>
      <dgm:spPr/>
      <dgm:t>
        <a:bodyPr/>
        <a:lstStyle/>
        <a:p>
          <a:endParaRPr lang="en-US"/>
        </a:p>
      </dgm:t>
    </dgm:pt>
    <dgm:pt modelId="{39181BC3-102E-4950-8FAF-03825311A832}">
      <dgm:prSet/>
      <dgm:spPr/>
      <dgm:t>
        <a:bodyPr/>
        <a:lstStyle/>
        <a:p>
          <a:r>
            <a:rPr lang="en-US" b="1" i="0"/>
            <a:t>f) Integration with Other ZTA Components:</a:t>
          </a:r>
          <a:r>
            <a:rPr lang="en-US" b="0" i="0"/>
            <a:t> Expand the system by integrating additional ZTA components such as identity verification, device health checks, and dynamic access control mechanisms.</a:t>
          </a:r>
          <a:endParaRPr lang="en-US"/>
        </a:p>
      </dgm:t>
    </dgm:pt>
    <dgm:pt modelId="{5521958D-3A31-4234-81BA-115AFA2C8F4D}" type="parTrans" cxnId="{47F1DEC0-8765-4C67-9E22-7B393E4F1860}">
      <dgm:prSet/>
      <dgm:spPr/>
      <dgm:t>
        <a:bodyPr/>
        <a:lstStyle/>
        <a:p>
          <a:endParaRPr lang="en-US"/>
        </a:p>
      </dgm:t>
    </dgm:pt>
    <dgm:pt modelId="{18E2E3A4-1B06-492D-84C3-913C6E75331D}" type="sibTrans" cxnId="{47F1DEC0-8765-4C67-9E22-7B393E4F1860}">
      <dgm:prSet/>
      <dgm:spPr/>
      <dgm:t>
        <a:bodyPr/>
        <a:lstStyle/>
        <a:p>
          <a:endParaRPr lang="en-US"/>
        </a:p>
      </dgm:t>
    </dgm:pt>
    <dgm:pt modelId="{EA317C21-5D0C-42A4-A9C5-FF5E639C23F5}" type="pres">
      <dgm:prSet presAssocID="{B61DCB1C-56F9-491A-9DB1-B8FD18AF30EA}" presName="root" presStyleCnt="0">
        <dgm:presLayoutVars>
          <dgm:dir/>
          <dgm:resizeHandles val="exact"/>
        </dgm:presLayoutVars>
      </dgm:prSet>
      <dgm:spPr/>
    </dgm:pt>
    <dgm:pt modelId="{57A68990-1F1B-49B3-BBDE-13C281B24E36}" type="pres">
      <dgm:prSet presAssocID="{C74F6812-3260-426A-A78B-960A7DAEC349}" presName="compNode" presStyleCnt="0"/>
      <dgm:spPr/>
    </dgm:pt>
    <dgm:pt modelId="{6406EAF2-DF2D-49D6-846C-51049679EB2F}" type="pres">
      <dgm:prSet presAssocID="{C74F6812-3260-426A-A78B-960A7DAEC349}" presName="bgRect" presStyleLbl="bgShp" presStyleIdx="0" presStyleCnt="7"/>
      <dgm:spPr/>
    </dgm:pt>
    <dgm:pt modelId="{4158E4B9-92ED-4519-8B6E-0F87B06E838F}" type="pres">
      <dgm:prSet presAssocID="{C74F6812-3260-426A-A78B-960A7DAEC34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78C4465-E86F-4857-AB3A-EEE4433B01E6}" type="pres">
      <dgm:prSet presAssocID="{C74F6812-3260-426A-A78B-960A7DAEC349}" presName="spaceRect" presStyleCnt="0"/>
      <dgm:spPr/>
    </dgm:pt>
    <dgm:pt modelId="{B7529270-0242-43E0-8654-35AE8DB031F2}" type="pres">
      <dgm:prSet presAssocID="{C74F6812-3260-426A-A78B-960A7DAEC349}" presName="parTx" presStyleLbl="revTx" presStyleIdx="0" presStyleCnt="7">
        <dgm:presLayoutVars>
          <dgm:chMax val="0"/>
          <dgm:chPref val="0"/>
        </dgm:presLayoutVars>
      </dgm:prSet>
      <dgm:spPr/>
    </dgm:pt>
    <dgm:pt modelId="{7F23658C-C643-47AD-98DE-5D427800B767}" type="pres">
      <dgm:prSet presAssocID="{66D55860-57C6-4563-B50C-7E016073C59D}" presName="sibTrans" presStyleCnt="0"/>
      <dgm:spPr/>
    </dgm:pt>
    <dgm:pt modelId="{6E804126-8901-4D52-A992-0BF358B4873E}" type="pres">
      <dgm:prSet presAssocID="{8A1303F8-8982-4040-9B1D-04AA81F7A8B6}" presName="compNode" presStyleCnt="0"/>
      <dgm:spPr/>
    </dgm:pt>
    <dgm:pt modelId="{D5E5266E-A76C-4624-B7D7-254425594AA8}" type="pres">
      <dgm:prSet presAssocID="{8A1303F8-8982-4040-9B1D-04AA81F7A8B6}" presName="bgRect" presStyleLbl="bgShp" presStyleIdx="1" presStyleCnt="7"/>
      <dgm:spPr/>
    </dgm:pt>
    <dgm:pt modelId="{5A17BC70-D912-4429-B53C-084D66152765}" type="pres">
      <dgm:prSet presAssocID="{8A1303F8-8982-4040-9B1D-04AA81F7A8B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165B920-9B88-4C48-8E6A-2A301E5C22FF}" type="pres">
      <dgm:prSet presAssocID="{8A1303F8-8982-4040-9B1D-04AA81F7A8B6}" presName="spaceRect" presStyleCnt="0"/>
      <dgm:spPr/>
    </dgm:pt>
    <dgm:pt modelId="{E86F211A-B79A-42B3-A184-4E78E8CAB0C8}" type="pres">
      <dgm:prSet presAssocID="{8A1303F8-8982-4040-9B1D-04AA81F7A8B6}" presName="parTx" presStyleLbl="revTx" presStyleIdx="1" presStyleCnt="7">
        <dgm:presLayoutVars>
          <dgm:chMax val="0"/>
          <dgm:chPref val="0"/>
        </dgm:presLayoutVars>
      </dgm:prSet>
      <dgm:spPr/>
    </dgm:pt>
    <dgm:pt modelId="{F4A9D777-6595-4DE2-9038-87B04B3B212C}" type="pres">
      <dgm:prSet presAssocID="{A6367706-7356-4A9A-9955-981D5C2E94B3}" presName="sibTrans" presStyleCnt="0"/>
      <dgm:spPr/>
    </dgm:pt>
    <dgm:pt modelId="{61CF0500-837D-45F9-8726-AC5A42FD44F2}" type="pres">
      <dgm:prSet presAssocID="{121C8EBD-30D3-4F77-9780-585396E705CE}" presName="compNode" presStyleCnt="0"/>
      <dgm:spPr/>
    </dgm:pt>
    <dgm:pt modelId="{01070D04-FFCC-48B9-9C25-6FB93E3FC362}" type="pres">
      <dgm:prSet presAssocID="{121C8EBD-30D3-4F77-9780-585396E705CE}" presName="bgRect" presStyleLbl="bgShp" presStyleIdx="2" presStyleCnt="7"/>
      <dgm:spPr/>
    </dgm:pt>
    <dgm:pt modelId="{53FDB8F8-FB3F-4C4C-88CD-6AFD904AE2A9}" type="pres">
      <dgm:prSet presAssocID="{121C8EBD-30D3-4F77-9780-585396E705C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4A9E0E89-89B4-4B89-813D-5E3D312A8513}" type="pres">
      <dgm:prSet presAssocID="{121C8EBD-30D3-4F77-9780-585396E705CE}" presName="spaceRect" presStyleCnt="0"/>
      <dgm:spPr/>
    </dgm:pt>
    <dgm:pt modelId="{4BE67A81-E2BF-4E09-B79C-0AB7C5128A65}" type="pres">
      <dgm:prSet presAssocID="{121C8EBD-30D3-4F77-9780-585396E705CE}" presName="parTx" presStyleLbl="revTx" presStyleIdx="2" presStyleCnt="7">
        <dgm:presLayoutVars>
          <dgm:chMax val="0"/>
          <dgm:chPref val="0"/>
        </dgm:presLayoutVars>
      </dgm:prSet>
      <dgm:spPr/>
    </dgm:pt>
    <dgm:pt modelId="{1059EFF3-356D-4796-9613-E06ABFAFCEB4}" type="pres">
      <dgm:prSet presAssocID="{97A68ABB-6745-47EB-A208-CBEE3BD54E34}" presName="sibTrans" presStyleCnt="0"/>
      <dgm:spPr/>
    </dgm:pt>
    <dgm:pt modelId="{BDC48D1C-D026-4CD8-A2EF-20C5686EE160}" type="pres">
      <dgm:prSet presAssocID="{575DC872-372D-4F4A-A33D-5B53D1A041EB}" presName="compNode" presStyleCnt="0"/>
      <dgm:spPr/>
    </dgm:pt>
    <dgm:pt modelId="{C75A2285-3D1B-4C7A-8328-D3AEF6B81410}" type="pres">
      <dgm:prSet presAssocID="{575DC872-372D-4F4A-A33D-5B53D1A041EB}" presName="bgRect" presStyleLbl="bgShp" presStyleIdx="3" presStyleCnt="7"/>
      <dgm:spPr/>
    </dgm:pt>
    <dgm:pt modelId="{4CCBB29C-8AB3-4380-89BE-F5CC891388CA}" type="pres">
      <dgm:prSet presAssocID="{575DC872-372D-4F4A-A33D-5B53D1A041E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9AEFEE0-BE9D-4A94-9B3B-88D194DC0016}" type="pres">
      <dgm:prSet presAssocID="{575DC872-372D-4F4A-A33D-5B53D1A041EB}" presName="spaceRect" presStyleCnt="0"/>
      <dgm:spPr/>
    </dgm:pt>
    <dgm:pt modelId="{50537D06-02F5-4C94-9CD0-E599C87E17DE}" type="pres">
      <dgm:prSet presAssocID="{575DC872-372D-4F4A-A33D-5B53D1A041EB}" presName="parTx" presStyleLbl="revTx" presStyleIdx="3" presStyleCnt="7">
        <dgm:presLayoutVars>
          <dgm:chMax val="0"/>
          <dgm:chPref val="0"/>
        </dgm:presLayoutVars>
      </dgm:prSet>
      <dgm:spPr/>
    </dgm:pt>
    <dgm:pt modelId="{3266CAA9-E11D-4919-92A3-46A6AD3F349C}" type="pres">
      <dgm:prSet presAssocID="{69EB0E94-436D-49E3-9D94-BC946936B5D4}" presName="sibTrans" presStyleCnt="0"/>
      <dgm:spPr/>
    </dgm:pt>
    <dgm:pt modelId="{4448497A-5EEA-4639-8479-9E82A6B6E864}" type="pres">
      <dgm:prSet presAssocID="{775A10DD-7D31-4E1B-8FC9-AEF116025D3F}" presName="compNode" presStyleCnt="0"/>
      <dgm:spPr/>
    </dgm:pt>
    <dgm:pt modelId="{993E5558-C63D-4920-B021-A369143496F4}" type="pres">
      <dgm:prSet presAssocID="{775A10DD-7D31-4E1B-8FC9-AEF116025D3F}" presName="bgRect" presStyleLbl="bgShp" presStyleIdx="4" presStyleCnt="7"/>
      <dgm:spPr/>
    </dgm:pt>
    <dgm:pt modelId="{F779E1E5-4C27-4519-83B3-1746B636D6F7}" type="pres">
      <dgm:prSet presAssocID="{775A10DD-7D31-4E1B-8FC9-AEF116025D3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FAFB0B4-1547-4FAE-A038-0CAC2897EF4A}" type="pres">
      <dgm:prSet presAssocID="{775A10DD-7D31-4E1B-8FC9-AEF116025D3F}" presName="spaceRect" presStyleCnt="0"/>
      <dgm:spPr/>
    </dgm:pt>
    <dgm:pt modelId="{E51419D2-70C3-4EE9-873F-E4E8A454D4F9}" type="pres">
      <dgm:prSet presAssocID="{775A10DD-7D31-4E1B-8FC9-AEF116025D3F}" presName="parTx" presStyleLbl="revTx" presStyleIdx="4" presStyleCnt="7">
        <dgm:presLayoutVars>
          <dgm:chMax val="0"/>
          <dgm:chPref val="0"/>
        </dgm:presLayoutVars>
      </dgm:prSet>
      <dgm:spPr/>
    </dgm:pt>
    <dgm:pt modelId="{70A3D3D1-3C75-44E3-8177-D66F47BFFE62}" type="pres">
      <dgm:prSet presAssocID="{F523E79C-B6D8-4E8E-8027-D485D850E52C}" presName="sibTrans" presStyleCnt="0"/>
      <dgm:spPr/>
    </dgm:pt>
    <dgm:pt modelId="{265F7C30-DBD2-4E4E-8A12-BC17FD7ADF78}" type="pres">
      <dgm:prSet presAssocID="{3F8826C1-9E0B-47EC-8AF5-3D8671059A2C}" presName="compNode" presStyleCnt="0"/>
      <dgm:spPr/>
    </dgm:pt>
    <dgm:pt modelId="{62789DFD-4290-4152-8935-6EB09CDCE86A}" type="pres">
      <dgm:prSet presAssocID="{3F8826C1-9E0B-47EC-8AF5-3D8671059A2C}" presName="bgRect" presStyleLbl="bgShp" presStyleIdx="5" presStyleCnt="7"/>
      <dgm:spPr/>
    </dgm:pt>
    <dgm:pt modelId="{7984BAB7-FA18-4026-8A55-93FF440B3CEC}" type="pres">
      <dgm:prSet presAssocID="{3F8826C1-9E0B-47EC-8AF5-3D8671059A2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A735C03-894F-48C3-8F58-A1F0689E0460}" type="pres">
      <dgm:prSet presAssocID="{3F8826C1-9E0B-47EC-8AF5-3D8671059A2C}" presName="spaceRect" presStyleCnt="0"/>
      <dgm:spPr/>
    </dgm:pt>
    <dgm:pt modelId="{16B6DE76-044A-4511-9E08-C5244D8586A5}" type="pres">
      <dgm:prSet presAssocID="{3F8826C1-9E0B-47EC-8AF5-3D8671059A2C}" presName="parTx" presStyleLbl="revTx" presStyleIdx="5" presStyleCnt="7">
        <dgm:presLayoutVars>
          <dgm:chMax val="0"/>
          <dgm:chPref val="0"/>
        </dgm:presLayoutVars>
      </dgm:prSet>
      <dgm:spPr/>
    </dgm:pt>
    <dgm:pt modelId="{D4344FE3-0928-441B-BA34-050902D55E38}" type="pres">
      <dgm:prSet presAssocID="{AE780CD8-05E9-495B-BEA6-8A7A7D3CD15D}" presName="sibTrans" presStyleCnt="0"/>
      <dgm:spPr/>
    </dgm:pt>
    <dgm:pt modelId="{3D0D370C-B103-4EB1-8529-77DCBE17AAE3}" type="pres">
      <dgm:prSet presAssocID="{39181BC3-102E-4950-8FAF-03825311A832}" presName="compNode" presStyleCnt="0"/>
      <dgm:spPr/>
    </dgm:pt>
    <dgm:pt modelId="{1EF28677-EE0A-42F5-BE12-F0C7D1664551}" type="pres">
      <dgm:prSet presAssocID="{39181BC3-102E-4950-8FAF-03825311A832}" presName="bgRect" presStyleLbl="bgShp" presStyleIdx="6" presStyleCnt="7"/>
      <dgm:spPr/>
    </dgm:pt>
    <dgm:pt modelId="{194EDC56-AFD5-4593-AEDE-E3D4C78FCCCC}" type="pres">
      <dgm:prSet presAssocID="{39181BC3-102E-4950-8FAF-03825311A83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88B649C-261C-47BA-9D93-0FD515100F4E}" type="pres">
      <dgm:prSet presAssocID="{39181BC3-102E-4950-8FAF-03825311A832}" presName="spaceRect" presStyleCnt="0"/>
      <dgm:spPr/>
    </dgm:pt>
    <dgm:pt modelId="{5D6DC6A8-8235-4C10-9066-DB23B86FC2DD}" type="pres">
      <dgm:prSet presAssocID="{39181BC3-102E-4950-8FAF-03825311A83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217B505-5462-41C7-838D-CE84A631DEF7}" srcId="{B61DCB1C-56F9-491A-9DB1-B8FD18AF30EA}" destId="{775A10DD-7D31-4E1B-8FC9-AEF116025D3F}" srcOrd="4" destOrd="0" parTransId="{A7203F7C-414C-4A70-A942-120D145BCAA8}" sibTransId="{F523E79C-B6D8-4E8E-8027-D485D850E52C}"/>
    <dgm:cxn modelId="{566DBF0B-6C16-46ED-AA5A-B57A9DB7885A}" srcId="{B61DCB1C-56F9-491A-9DB1-B8FD18AF30EA}" destId="{121C8EBD-30D3-4F77-9780-585396E705CE}" srcOrd="2" destOrd="0" parTransId="{854BC772-AFD9-46EC-90A8-15E82BAD0AF1}" sibTransId="{97A68ABB-6745-47EB-A208-CBEE3BD54E34}"/>
    <dgm:cxn modelId="{93E22F17-A5DA-4952-AD7B-C03AA63BE2AA}" type="presOf" srcId="{3F8826C1-9E0B-47EC-8AF5-3D8671059A2C}" destId="{16B6DE76-044A-4511-9E08-C5244D8586A5}" srcOrd="0" destOrd="0" presId="urn:microsoft.com/office/officeart/2018/2/layout/IconVerticalSolidList"/>
    <dgm:cxn modelId="{D0943130-70BA-4652-9C00-34568C6F52DD}" type="presOf" srcId="{C74F6812-3260-426A-A78B-960A7DAEC349}" destId="{B7529270-0242-43E0-8654-35AE8DB031F2}" srcOrd="0" destOrd="0" presId="urn:microsoft.com/office/officeart/2018/2/layout/IconVerticalSolidList"/>
    <dgm:cxn modelId="{EFDB9E3E-EBEB-4AE6-B095-AC18DC84D3D7}" type="presOf" srcId="{121C8EBD-30D3-4F77-9780-585396E705CE}" destId="{4BE67A81-E2BF-4E09-B79C-0AB7C5128A65}" srcOrd="0" destOrd="0" presId="urn:microsoft.com/office/officeart/2018/2/layout/IconVerticalSolidList"/>
    <dgm:cxn modelId="{BEC2F35B-99AA-4452-989A-B2578FD7B2AC}" srcId="{B61DCB1C-56F9-491A-9DB1-B8FD18AF30EA}" destId="{8A1303F8-8982-4040-9B1D-04AA81F7A8B6}" srcOrd="1" destOrd="0" parTransId="{EA2F1CEB-6080-4CC2-B681-E2C1ABB06A8B}" sibTransId="{A6367706-7356-4A9A-9955-981D5C2E94B3}"/>
    <dgm:cxn modelId="{5AAB5A65-6884-4B15-81A9-6B70A55B2FF6}" type="presOf" srcId="{775A10DD-7D31-4E1B-8FC9-AEF116025D3F}" destId="{E51419D2-70C3-4EE9-873F-E4E8A454D4F9}" srcOrd="0" destOrd="0" presId="urn:microsoft.com/office/officeart/2018/2/layout/IconVerticalSolidList"/>
    <dgm:cxn modelId="{EC223848-F98E-4424-93D9-4EFD0BE7637C}" type="presOf" srcId="{575DC872-372D-4F4A-A33D-5B53D1A041EB}" destId="{50537D06-02F5-4C94-9CD0-E599C87E17DE}" srcOrd="0" destOrd="0" presId="urn:microsoft.com/office/officeart/2018/2/layout/IconVerticalSolidList"/>
    <dgm:cxn modelId="{6284E793-C2AD-4818-BE09-5C24539AEA28}" srcId="{B61DCB1C-56F9-491A-9DB1-B8FD18AF30EA}" destId="{575DC872-372D-4F4A-A33D-5B53D1A041EB}" srcOrd="3" destOrd="0" parTransId="{E8EB9DB3-8C61-49C0-9C25-0C40C727CC04}" sibTransId="{69EB0E94-436D-49E3-9D94-BC946936B5D4}"/>
    <dgm:cxn modelId="{72D720A2-7EAB-4457-BE79-EEDE556C95C0}" type="presOf" srcId="{39181BC3-102E-4950-8FAF-03825311A832}" destId="{5D6DC6A8-8235-4C10-9066-DB23B86FC2DD}" srcOrd="0" destOrd="0" presId="urn:microsoft.com/office/officeart/2018/2/layout/IconVerticalSolidList"/>
    <dgm:cxn modelId="{47F1DEC0-8765-4C67-9E22-7B393E4F1860}" srcId="{B61DCB1C-56F9-491A-9DB1-B8FD18AF30EA}" destId="{39181BC3-102E-4950-8FAF-03825311A832}" srcOrd="6" destOrd="0" parTransId="{5521958D-3A31-4234-81BA-115AFA2C8F4D}" sibTransId="{18E2E3A4-1B06-492D-84C3-913C6E75331D}"/>
    <dgm:cxn modelId="{03B238D8-9EF1-4F8F-AA9D-E620E7791CF3}" type="presOf" srcId="{8A1303F8-8982-4040-9B1D-04AA81F7A8B6}" destId="{E86F211A-B79A-42B3-A184-4E78E8CAB0C8}" srcOrd="0" destOrd="0" presId="urn:microsoft.com/office/officeart/2018/2/layout/IconVerticalSolidList"/>
    <dgm:cxn modelId="{FC599FDA-5EED-4CC9-9CE2-4D4A90CF598F}" type="presOf" srcId="{B61DCB1C-56F9-491A-9DB1-B8FD18AF30EA}" destId="{EA317C21-5D0C-42A4-A9C5-FF5E639C23F5}" srcOrd="0" destOrd="0" presId="urn:microsoft.com/office/officeart/2018/2/layout/IconVerticalSolidList"/>
    <dgm:cxn modelId="{099E5EEA-BED4-46AA-B993-16BF5194AB64}" srcId="{B61DCB1C-56F9-491A-9DB1-B8FD18AF30EA}" destId="{C74F6812-3260-426A-A78B-960A7DAEC349}" srcOrd="0" destOrd="0" parTransId="{302B8B73-0E66-4FE8-A57E-1FE101B0D8B0}" sibTransId="{66D55860-57C6-4563-B50C-7E016073C59D}"/>
    <dgm:cxn modelId="{FFF9D7ED-BF45-480A-BFA3-3657A4756589}" srcId="{B61DCB1C-56F9-491A-9DB1-B8FD18AF30EA}" destId="{3F8826C1-9E0B-47EC-8AF5-3D8671059A2C}" srcOrd="5" destOrd="0" parTransId="{FBCEBBF5-390F-4E89-B70E-36B5B45C0EDC}" sibTransId="{AE780CD8-05E9-495B-BEA6-8A7A7D3CD15D}"/>
    <dgm:cxn modelId="{2D959726-632E-497F-A8CA-CF2B41411827}" type="presParOf" srcId="{EA317C21-5D0C-42A4-A9C5-FF5E639C23F5}" destId="{57A68990-1F1B-49B3-BBDE-13C281B24E36}" srcOrd="0" destOrd="0" presId="urn:microsoft.com/office/officeart/2018/2/layout/IconVerticalSolidList"/>
    <dgm:cxn modelId="{86D048BD-DA91-4959-9DA5-A9161D662DD5}" type="presParOf" srcId="{57A68990-1F1B-49B3-BBDE-13C281B24E36}" destId="{6406EAF2-DF2D-49D6-846C-51049679EB2F}" srcOrd="0" destOrd="0" presId="urn:microsoft.com/office/officeart/2018/2/layout/IconVerticalSolidList"/>
    <dgm:cxn modelId="{22BB2449-E3F9-49F0-BB9A-BC3A4C7F059A}" type="presParOf" srcId="{57A68990-1F1B-49B3-BBDE-13C281B24E36}" destId="{4158E4B9-92ED-4519-8B6E-0F87B06E838F}" srcOrd="1" destOrd="0" presId="urn:microsoft.com/office/officeart/2018/2/layout/IconVerticalSolidList"/>
    <dgm:cxn modelId="{B458CA5B-BE0D-4453-B0D4-6DBB1BF03417}" type="presParOf" srcId="{57A68990-1F1B-49B3-BBDE-13C281B24E36}" destId="{178C4465-E86F-4857-AB3A-EEE4433B01E6}" srcOrd="2" destOrd="0" presId="urn:microsoft.com/office/officeart/2018/2/layout/IconVerticalSolidList"/>
    <dgm:cxn modelId="{55F1248B-F3ED-42B9-98A8-00FF77F75DB2}" type="presParOf" srcId="{57A68990-1F1B-49B3-BBDE-13C281B24E36}" destId="{B7529270-0242-43E0-8654-35AE8DB031F2}" srcOrd="3" destOrd="0" presId="urn:microsoft.com/office/officeart/2018/2/layout/IconVerticalSolidList"/>
    <dgm:cxn modelId="{272556F1-7431-4978-8341-60AF278885DF}" type="presParOf" srcId="{EA317C21-5D0C-42A4-A9C5-FF5E639C23F5}" destId="{7F23658C-C643-47AD-98DE-5D427800B767}" srcOrd="1" destOrd="0" presId="urn:microsoft.com/office/officeart/2018/2/layout/IconVerticalSolidList"/>
    <dgm:cxn modelId="{0B6DCF1E-9070-45E6-9F30-0C1EA5437534}" type="presParOf" srcId="{EA317C21-5D0C-42A4-A9C5-FF5E639C23F5}" destId="{6E804126-8901-4D52-A992-0BF358B4873E}" srcOrd="2" destOrd="0" presId="urn:microsoft.com/office/officeart/2018/2/layout/IconVerticalSolidList"/>
    <dgm:cxn modelId="{4932FA49-8AA9-4265-8379-4D2AA9F73F0E}" type="presParOf" srcId="{6E804126-8901-4D52-A992-0BF358B4873E}" destId="{D5E5266E-A76C-4624-B7D7-254425594AA8}" srcOrd="0" destOrd="0" presId="urn:microsoft.com/office/officeart/2018/2/layout/IconVerticalSolidList"/>
    <dgm:cxn modelId="{0FD36997-E691-4E4C-8A12-1699CF61F2BA}" type="presParOf" srcId="{6E804126-8901-4D52-A992-0BF358B4873E}" destId="{5A17BC70-D912-4429-B53C-084D66152765}" srcOrd="1" destOrd="0" presId="urn:microsoft.com/office/officeart/2018/2/layout/IconVerticalSolidList"/>
    <dgm:cxn modelId="{207FB057-839B-491B-A139-6AD62490D280}" type="presParOf" srcId="{6E804126-8901-4D52-A992-0BF358B4873E}" destId="{2165B920-9B88-4C48-8E6A-2A301E5C22FF}" srcOrd="2" destOrd="0" presId="urn:microsoft.com/office/officeart/2018/2/layout/IconVerticalSolidList"/>
    <dgm:cxn modelId="{1F9F9316-4658-4E9C-A28A-FFE711AEE19B}" type="presParOf" srcId="{6E804126-8901-4D52-A992-0BF358B4873E}" destId="{E86F211A-B79A-42B3-A184-4E78E8CAB0C8}" srcOrd="3" destOrd="0" presId="urn:microsoft.com/office/officeart/2018/2/layout/IconVerticalSolidList"/>
    <dgm:cxn modelId="{889B18F4-2774-4D78-AE8D-B302260C2845}" type="presParOf" srcId="{EA317C21-5D0C-42A4-A9C5-FF5E639C23F5}" destId="{F4A9D777-6595-4DE2-9038-87B04B3B212C}" srcOrd="3" destOrd="0" presId="urn:microsoft.com/office/officeart/2018/2/layout/IconVerticalSolidList"/>
    <dgm:cxn modelId="{CDF72E73-6B3C-4A10-98DF-01874DA11956}" type="presParOf" srcId="{EA317C21-5D0C-42A4-A9C5-FF5E639C23F5}" destId="{61CF0500-837D-45F9-8726-AC5A42FD44F2}" srcOrd="4" destOrd="0" presId="urn:microsoft.com/office/officeart/2018/2/layout/IconVerticalSolidList"/>
    <dgm:cxn modelId="{9F9756CC-AA56-4D82-9BD8-6641B33D43A0}" type="presParOf" srcId="{61CF0500-837D-45F9-8726-AC5A42FD44F2}" destId="{01070D04-FFCC-48B9-9C25-6FB93E3FC362}" srcOrd="0" destOrd="0" presId="urn:microsoft.com/office/officeart/2018/2/layout/IconVerticalSolidList"/>
    <dgm:cxn modelId="{EDE9C9F9-42C2-4A50-83CD-53F422349F24}" type="presParOf" srcId="{61CF0500-837D-45F9-8726-AC5A42FD44F2}" destId="{53FDB8F8-FB3F-4C4C-88CD-6AFD904AE2A9}" srcOrd="1" destOrd="0" presId="urn:microsoft.com/office/officeart/2018/2/layout/IconVerticalSolidList"/>
    <dgm:cxn modelId="{311573A3-C7AA-4A7C-9713-53727123117A}" type="presParOf" srcId="{61CF0500-837D-45F9-8726-AC5A42FD44F2}" destId="{4A9E0E89-89B4-4B89-813D-5E3D312A8513}" srcOrd="2" destOrd="0" presId="urn:microsoft.com/office/officeart/2018/2/layout/IconVerticalSolidList"/>
    <dgm:cxn modelId="{A833251C-4032-46F6-8AA1-D27EFF5038BC}" type="presParOf" srcId="{61CF0500-837D-45F9-8726-AC5A42FD44F2}" destId="{4BE67A81-E2BF-4E09-B79C-0AB7C5128A65}" srcOrd="3" destOrd="0" presId="urn:microsoft.com/office/officeart/2018/2/layout/IconVerticalSolidList"/>
    <dgm:cxn modelId="{A1C8FD38-B38B-4969-867D-F630BB8FFD77}" type="presParOf" srcId="{EA317C21-5D0C-42A4-A9C5-FF5E639C23F5}" destId="{1059EFF3-356D-4796-9613-E06ABFAFCEB4}" srcOrd="5" destOrd="0" presId="urn:microsoft.com/office/officeart/2018/2/layout/IconVerticalSolidList"/>
    <dgm:cxn modelId="{5309D08B-A744-4E8E-B6D9-8371B3BCDBCF}" type="presParOf" srcId="{EA317C21-5D0C-42A4-A9C5-FF5E639C23F5}" destId="{BDC48D1C-D026-4CD8-A2EF-20C5686EE160}" srcOrd="6" destOrd="0" presId="urn:microsoft.com/office/officeart/2018/2/layout/IconVerticalSolidList"/>
    <dgm:cxn modelId="{108D54DC-BEC4-4EB2-881D-31569DFA038D}" type="presParOf" srcId="{BDC48D1C-D026-4CD8-A2EF-20C5686EE160}" destId="{C75A2285-3D1B-4C7A-8328-D3AEF6B81410}" srcOrd="0" destOrd="0" presId="urn:microsoft.com/office/officeart/2018/2/layout/IconVerticalSolidList"/>
    <dgm:cxn modelId="{3BBE82DC-01EB-4D40-84D6-D80F22CF8A2D}" type="presParOf" srcId="{BDC48D1C-D026-4CD8-A2EF-20C5686EE160}" destId="{4CCBB29C-8AB3-4380-89BE-F5CC891388CA}" srcOrd="1" destOrd="0" presId="urn:microsoft.com/office/officeart/2018/2/layout/IconVerticalSolidList"/>
    <dgm:cxn modelId="{A7AE8D18-0C21-4798-987A-D530982F78C4}" type="presParOf" srcId="{BDC48D1C-D026-4CD8-A2EF-20C5686EE160}" destId="{69AEFEE0-BE9D-4A94-9B3B-88D194DC0016}" srcOrd="2" destOrd="0" presId="urn:microsoft.com/office/officeart/2018/2/layout/IconVerticalSolidList"/>
    <dgm:cxn modelId="{9CED960A-53C1-42BD-87CB-3EAD72CF0DEC}" type="presParOf" srcId="{BDC48D1C-D026-4CD8-A2EF-20C5686EE160}" destId="{50537D06-02F5-4C94-9CD0-E599C87E17DE}" srcOrd="3" destOrd="0" presId="urn:microsoft.com/office/officeart/2018/2/layout/IconVerticalSolidList"/>
    <dgm:cxn modelId="{A90FE08B-9562-4A37-97D8-1618319B08B2}" type="presParOf" srcId="{EA317C21-5D0C-42A4-A9C5-FF5E639C23F5}" destId="{3266CAA9-E11D-4919-92A3-46A6AD3F349C}" srcOrd="7" destOrd="0" presId="urn:microsoft.com/office/officeart/2018/2/layout/IconVerticalSolidList"/>
    <dgm:cxn modelId="{BAD84FC7-75A8-412D-845F-35CAD22978C5}" type="presParOf" srcId="{EA317C21-5D0C-42A4-A9C5-FF5E639C23F5}" destId="{4448497A-5EEA-4639-8479-9E82A6B6E864}" srcOrd="8" destOrd="0" presId="urn:microsoft.com/office/officeart/2018/2/layout/IconVerticalSolidList"/>
    <dgm:cxn modelId="{89200037-24D1-4DF3-B810-152B0B358359}" type="presParOf" srcId="{4448497A-5EEA-4639-8479-9E82A6B6E864}" destId="{993E5558-C63D-4920-B021-A369143496F4}" srcOrd="0" destOrd="0" presId="urn:microsoft.com/office/officeart/2018/2/layout/IconVerticalSolidList"/>
    <dgm:cxn modelId="{8791191F-F6F7-4FC9-930F-7F3E9AB03DA5}" type="presParOf" srcId="{4448497A-5EEA-4639-8479-9E82A6B6E864}" destId="{F779E1E5-4C27-4519-83B3-1746B636D6F7}" srcOrd="1" destOrd="0" presId="urn:microsoft.com/office/officeart/2018/2/layout/IconVerticalSolidList"/>
    <dgm:cxn modelId="{40FEB594-986A-40D2-9183-4E0D202687E3}" type="presParOf" srcId="{4448497A-5EEA-4639-8479-9E82A6B6E864}" destId="{FFAFB0B4-1547-4FAE-A038-0CAC2897EF4A}" srcOrd="2" destOrd="0" presId="urn:microsoft.com/office/officeart/2018/2/layout/IconVerticalSolidList"/>
    <dgm:cxn modelId="{C59F1240-73FE-4367-BD87-1E411E1AED0C}" type="presParOf" srcId="{4448497A-5EEA-4639-8479-9E82A6B6E864}" destId="{E51419D2-70C3-4EE9-873F-E4E8A454D4F9}" srcOrd="3" destOrd="0" presId="urn:microsoft.com/office/officeart/2018/2/layout/IconVerticalSolidList"/>
    <dgm:cxn modelId="{40BBAA7C-1DE3-4511-AFCA-0844E1EA7B3A}" type="presParOf" srcId="{EA317C21-5D0C-42A4-A9C5-FF5E639C23F5}" destId="{70A3D3D1-3C75-44E3-8177-D66F47BFFE62}" srcOrd="9" destOrd="0" presId="urn:microsoft.com/office/officeart/2018/2/layout/IconVerticalSolidList"/>
    <dgm:cxn modelId="{36077810-E3B2-43F2-8A51-AA7DF5B0F6EB}" type="presParOf" srcId="{EA317C21-5D0C-42A4-A9C5-FF5E639C23F5}" destId="{265F7C30-DBD2-4E4E-8A12-BC17FD7ADF78}" srcOrd="10" destOrd="0" presId="urn:microsoft.com/office/officeart/2018/2/layout/IconVerticalSolidList"/>
    <dgm:cxn modelId="{25436B09-3E15-4AD3-A7AB-90721CD42998}" type="presParOf" srcId="{265F7C30-DBD2-4E4E-8A12-BC17FD7ADF78}" destId="{62789DFD-4290-4152-8935-6EB09CDCE86A}" srcOrd="0" destOrd="0" presId="urn:microsoft.com/office/officeart/2018/2/layout/IconVerticalSolidList"/>
    <dgm:cxn modelId="{E83D301B-AFAD-4C65-A21D-639CE2B05626}" type="presParOf" srcId="{265F7C30-DBD2-4E4E-8A12-BC17FD7ADF78}" destId="{7984BAB7-FA18-4026-8A55-93FF440B3CEC}" srcOrd="1" destOrd="0" presId="urn:microsoft.com/office/officeart/2018/2/layout/IconVerticalSolidList"/>
    <dgm:cxn modelId="{BDF52D97-DDB6-4E74-957E-6DD2D7403152}" type="presParOf" srcId="{265F7C30-DBD2-4E4E-8A12-BC17FD7ADF78}" destId="{8A735C03-894F-48C3-8F58-A1F0689E0460}" srcOrd="2" destOrd="0" presId="urn:microsoft.com/office/officeart/2018/2/layout/IconVerticalSolidList"/>
    <dgm:cxn modelId="{DD301B9B-111E-423C-A9AC-B12C20A14843}" type="presParOf" srcId="{265F7C30-DBD2-4E4E-8A12-BC17FD7ADF78}" destId="{16B6DE76-044A-4511-9E08-C5244D8586A5}" srcOrd="3" destOrd="0" presId="urn:microsoft.com/office/officeart/2018/2/layout/IconVerticalSolidList"/>
    <dgm:cxn modelId="{81036988-CAAA-406E-B013-D4CAA5F04760}" type="presParOf" srcId="{EA317C21-5D0C-42A4-A9C5-FF5E639C23F5}" destId="{D4344FE3-0928-441B-BA34-050902D55E38}" srcOrd="11" destOrd="0" presId="urn:microsoft.com/office/officeart/2018/2/layout/IconVerticalSolidList"/>
    <dgm:cxn modelId="{7E5E4900-59D6-4B3E-A54A-790BB14A124B}" type="presParOf" srcId="{EA317C21-5D0C-42A4-A9C5-FF5E639C23F5}" destId="{3D0D370C-B103-4EB1-8529-77DCBE17AAE3}" srcOrd="12" destOrd="0" presId="urn:microsoft.com/office/officeart/2018/2/layout/IconVerticalSolidList"/>
    <dgm:cxn modelId="{8B8A23BD-7EFD-4A14-8656-C04A59C31B66}" type="presParOf" srcId="{3D0D370C-B103-4EB1-8529-77DCBE17AAE3}" destId="{1EF28677-EE0A-42F5-BE12-F0C7D1664551}" srcOrd="0" destOrd="0" presId="urn:microsoft.com/office/officeart/2018/2/layout/IconVerticalSolidList"/>
    <dgm:cxn modelId="{E9BAC0B4-B7F5-4FD2-A287-DC1888386C07}" type="presParOf" srcId="{3D0D370C-B103-4EB1-8529-77DCBE17AAE3}" destId="{194EDC56-AFD5-4593-AEDE-E3D4C78FCCCC}" srcOrd="1" destOrd="0" presId="urn:microsoft.com/office/officeart/2018/2/layout/IconVerticalSolidList"/>
    <dgm:cxn modelId="{72D4BA19-0A76-42DC-A52E-8EC4D5E030D2}" type="presParOf" srcId="{3D0D370C-B103-4EB1-8529-77DCBE17AAE3}" destId="{488B649C-261C-47BA-9D93-0FD515100F4E}" srcOrd="2" destOrd="0" presId="urn:microsoft.com/office/officeart/2018/2/layout/IconVerticalSolidList"/>
    <dgm:cxn modelId="{22DC7A96-BB36-4BB2-9580-291C01E8F3F2}" type="presParOf" srcId="{3D0D370C-B103-4EB1-8529-77DCBE17AAE3}" destId="{5D6DC6A8-8235-4C10-9066-DB23B86FC2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485AC-FEDE-4904-B031-9C058F06A77F}">
      <dsp:nvSpPr>
        <dsp:cNvPr id="0" name=""/>
        <dsp:cNvSpPr/>
      </dsp:nvSpPr>
      <dsp:spPr>
        <a:xfrm>
          <a:off x="0" y="158426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Project Overview</a:t>
          </a:r>
          <a:endParaRPr lang="en-US" sz="2000" kern="1200" dirty="0"/>
        </a:p>
      </dsp:txBody>
      <dsp:txXfrm>
        <a:off x="23417" y="181843"/>
        <a:ext cx="5987822" cy="432866"/>
      </dsp:txXfrm>
    </dsp:sp>
    <dsp:sp modelId="{6F10CA3F-315A-43ED-9FBD-73F65F0644A3}">
      <dsp:nvSpPr>
        <dsp:cNvPr id="0" name=""/>
        <dsp:cNvSpPr/>
      </dsp:nvSpPr>
      <dsp:spPr>
        <a:xfrm>
          <a:off x="0" y="695726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267705"/>
                <a:satOff val="-2581"/>
                <a:lumOff val="-7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67705"/>
                <a:satOff val="-2581"/>
                <a:lumOff val="-7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67705"/>
                <a:satOff val="-2581"/>
                <a:lumOff val="-7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Background and Motivation</a:t>
          </a:r>
          <a:endParaRPr lang="en-US" sz="2000" kern="1200" dirty="0"/>
        </a:p>
      </dsp:txBody>
      <dsp:txXfrm>
        <a:off x="23417" y="719143"/>
        <a:ext cx="5987822" cy="432866"/>
      </dsp:txXfrm>
    </dsp:sp>
    <dsp:sp modelId="{0B569B87-2DC2-4327-BDF3-4240D9D584A0}">
      <dsp:nvSpPr>
        <dsp:cNvPr id="0" name=""/>
        <dsp:cNvSpPr/>
      </dsp:nvSpPr>
      <dsp:spPr>
        <a:xfrm>
          <a:off x="0" y="1233026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535410"/>
                <a:satOff val="-5162"/>
                <a:lumOff val="-15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35410"/>
                <a:satOff val="-5162"/>
                <a:lumOff val="-15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35410"/>
                <a:satOff val="-5162"/>
                <a:lumOff val="-15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Methodology</a:t>
          </a:r>
          <a:endParaRPr lang="en-US" sz="2000" kern="1200" dirty="0"/>
        </a:p>
      </dsp:txBody>
      <dsp:txXfrm>
        <a:off x="23417" y="1256443"/>
        <a:ext cx="5987822" cy="432866"/>
      </dsp:txXfrm>
    </dsp:sp>
    <dsp:sp modelId="{6B529E1C-42BE-4CC0-9567-E48F05C6E731}">
      <dsp:nvSpPr>
        <dsp:cNvPr id="0" name=""/>
        <dsp:cNvSpPr/>
      </dsp:nvSpPr>
      <dsp:spPr>
        <a:xfrm>
          <a:off x="0" y="1770327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803115"/>
                <a:satOff val="-7744"/>
                <a:lumOff val="-22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03115"/>
                <a:satOff val="-7744"/>
                <a:lumOff val="-22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03115"/>
                <a:satOff val="-7744"/>
                <a:lumOff val="-22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Implementation Highlights</a:t>
          </a:r>
          <a:endParaRPr lang="en-US" sz="2000" kern="1200" dirty="0"/>
        </a:p>
      </dsp:txBody>
      <dsp:txXfrm>
        <a:off x="23417" y="1793744"/>
        <a:ext cx="5987822" cy="432866"/>
      </dsp:txXfrm>
    </dsp:sp>
    <dsp:sp modelId="{E58B059C-60D9-4E67-BE9E-2A2594CECC8B}">
      <dsp:nvSpPr>
        <dsp:cNvPr id="0" name=""/>
        <dsp:cNvSpPr/>
      </dsp:nvSpPr>
      <dsp:spPr>
        <a:xfrm>
          <a:off x="0" y="2307627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1070820"/>
                <a:satOff val="-10325"/>
                <a:lumOff val="-30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70820"/>
                <a:satOff val="-10325"/>
                <a:lumOff val="-30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70820"/>
                <a:satOff val="-10325"/>
                <a:lumOff val="-30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ZTA Framework</a:t>
          </a:r>
          <a:endParaRPr lang="en-US" sz="2000" kern="1200" dirty="0"/>
        </a:p>
      </dsp:txBody>
      <dsp:txXfrm>
        <a:off x="23417" y="2331044"/>
        <a:ext cx="5987822" cy="432866"/>
      </dsp:txXfrm>
    </dsp:sp>
    <dsp:sp modelId="{70D47384-82FE-4165-BAD0-78A3C4B18A0E}">
      <dsp:nvSpPr>
        <dsp:cNvPr id="0" name=""/>
        <dsp:cNvSpPr/>
      </dsp:nvSpPr>
      <dsp:spPr>
        <a:xfrm>
          <a:off x="0" y="2844927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1338525"/>
                <a:satOff val="-12906"/>
                <a:lumOff val="-38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338525"/>
                <a:satOff val="-12906"/>
                <a:lumOff val="-38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338525"/>
                <a:satOff val="-12906"/>
                <a:lumOff val="-38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Integration with AI</a:t>
          </a:r>
          <a:endParaRPr lang="en-US" sz="2000" kern="1200" dirty="0"/>
        </a:p>
      </dsp:txBody>
      <dsp:txXfrm>
        <a:off x="23417" y="2868344"/>
        <a:ext cx="5987822" cy="432866"/>
      </dsp:txXfrm>
    </dsp:sp>
    <dsp:sp modelId="{246BFB76-B7A2-4EA7-9BE7-6944286A7062}">
      <dsp:nvSpPr>
        <dsp:cNvPr id="0" name=""/>
        <dsp:cNvSpPr/>
      </dsp:nvSpPr>
      <dsp:spPr>
        <a:xfrm>
          <a:off x="0" y="3382227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1606230"/>
                <a:satOff val="-15487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06230"/>
                <a:satOff val="-15487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06230"/>
                <a:satOff val="-15487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Real-Time Anomaly Detection in Network Traffic</a:t>
          </a:r>
          <a:endParaRPr lang="en-US" sz="2000" kern="1200" dirty="0"/>
        </a:p>
      </dsp:txBody>
      <dsp:txXfrm>
        <a:off x="23417" y="3405644"/>
        <a:ext cx="5987822" cy="432866"/>
      </dsp:txXfrm>
    </dsp:sp>
    <dsp:sp modelId="{AADA87EE-46F6-4F67-A4B1-160C21CF8E72}">
      <dsp:nvSpPr>
        <dsp:cNvPr id="0" name=""/>
        <dsp:cNvSpPr/>
      </dsp:nvSpPr>
      <dsp:spPr>
        <a:xfrm>
          <a:off x="0" y="3919527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1873935"/>
                <a:satOff val="-18069"/>
                <a:lumOff val="-53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873935"/>
                <a:satOff val="-18069"/>
                <a:lumOff val="-53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873935"/>
                <a:satOff val="-18069"/>
                <a:lumOff val="-53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Model Monitoring and Improvement</a:t>
          </a:r>
          <a:endParaRPr lang="en-US" sz="2000" kern="1200" dirty="0"/>
        </a:p>
      </dsp:txBody>
      <dsp:txXfrm>
        <a:off x="23417" y="3942944"/>
        <a:ext cx="5987822" cy="432866"/>
      </dsp:txXfrm>
    </dsp:sp>
    <dsp:sp modelId="{41E50BFF-9F32-4838-AC9A-23D8445E089D}">
      <dsp:nvSpPr>
        <dsp:cNvPr id="0" name=""/>
        <dsp:cNvSpPr/>
      </dsp:nvSpPr>
      <dsp:spPr>
        <a:xfrm>
          <a:off x="0" y="4456827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2141640"/>
                <a:satOff val="-20650"/>
                <a:lumOff val="-61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1640"/>
                <a:satOff val="-20650"/>
                <a:lumOff val="-61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1640"/>
                <a:satOff val="-20650"/>
                <a:lumOff val="-61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Challenges and Future Work</a:t>
          </a:r>
          <a:endParaRPr lang="en-US" sz="2000" kern="1200" dirty="0"/>
        </a:p>
      </dsp:txBody>
      <dsp:txXfrm>
        <a:off x="23417" y="4480244"/>
        <a:ext cx="5987822" cy="432866"/>
      </dsp:txXfrm>
    </dsp:sp>
    <dsp:sp modelId="{44A3673E-773C-4093-9B94-36E9B62864F8}">
      <dsp:nvSpPr>
        <dsp:cNvPr id="0" name=""/>
        <dsp:cNvSpPr/>
      </dsp:nvSpPr>
      <dsp:spPr>
        <a:xfrm>
          <a:off x="0" y="4994127"/>
          <a:ext cx="6034656" cy="479700"/>
        </a:xfrm>
        <a:prstGeom prst="roundRect">
          <a:avLst/>
        </a:prstGeom>
        <a:gradFill rotWithShape="0">
          <a:gsLst>
            <a:gs pos="0">
              <a:schemeClr val="accent2">
                <a:hueOff val="2409345"/>
                <a:satOff val="-23231"/>
                <a:lumOff val="-68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409345"/>
                <a:satOff val="-23231"/>
                <a:lumOff val="-68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409345"/>
                <a:satOff val="-23231"/>
                <a:lumOff val="-68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</a:t>
          </a:r>
        </a:p>
      </dsp:txBody>
      <dsp:txXfrm>
        <a:off x="23417" y="5017544"/>
        <a:ext cx="5987822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F7896-0B0C-42EB-A64C-1DD96816906F}">
      <dsp:nvSpPr>
        <dsp:cNvPr id="0" name=""/>
        <dsp:cNvSpPr/>
      </dsp:nvSpPr>
      <dsp:spPr>
        <a:xfrm>
          <a:off x="0" y="101574"/>
          <a:ext cx="5936810" cy="6582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29B30-4780-4ED5-8A4D-2E0C7D4177B6}">
      <dsp:nvSpPr>
        <dsp:cNvPr id="0" name=""/>
        <dsp:cNvSpPr/>
      </dsp:nvSpPr>
      <dsp:spPr>
        <a:xfrm>
          <a:off x="132470" y="310286"/>
          <a:ext cx="241090" cy="2408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3F5C7-6037-46D3-BCEF-0ED24DC6A95F}">
      <dsp:nvSpPr>
        <dsp:cNvPr id="0" name=""/>
        <dsp:cNvSpPr/>
      </dsp:nvSpPr>
      <dsp:spPr>
        <a:xfrm>
          <a:off x="506030" y="211754"/>
          <a:ext cx="5340111" cy="60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26" tIns="63726" rIns="63726" bIns="6372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bg2"/>
              </a:solidFill>
            </a:rPr>
            <a:t>Objective</a:t>
          </a:r>
          <a:r>
            <a:rPr lang="en-US" sz="1400" b="0" i="0" kern="1200" dirty="0">
              <a:solidFill>
                <a:schemeClr val="bg2"/>
              </a:solidFill>
            </a:rPr>
            <a:t>: Develop an AI-powered module for real-time threat detection within a Zero Trust Architecture (ZTA) framework</a:t>
          </a:r>
          <a:endParaRPr lang="en-US" sz="1400" kern="1200" dirty="0">
            <a:solidFill>
              <a:schemeClr val="bg2"/>
            </a:solidFill>
          </a:endParaRPr>
        </a:p>
      </dsp:txBody>
      <dsp:txXfrm>
        <a:off x="506030" y="211754"/>
        <a:ext cx="5340111" cy="602137"/>
      </dsp:txXfrm>
    </dsp:sp>
    <dsp:sp modelId="{81733331-CC42-40F0-8477-954179467B1E}">
      <dsp:nvSpPr>
        <dsp:cNvPr id="0" name=""/>
        <dsp:cNvSpPr/>
      </dsp:nvSpPr>
      <dsp:spPr>
        <a:xfrm>
          <a:off x="0" y="964426"/>
          <a:ext cx="5936810" cy="4379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71E98-3378-4998-BD0B-3B88B67D83A1}">
      <dsp:nvSpPr>
        <dsp:cNvPr id="0" name=""/>
        <dsp:cNvSpPr/>
      </dsp:nvSpPr>
      <dsp:spPr>
        <a:xfrm>
          <a:off x="132470" y="1062957"/>
          <a:ext cx="241090" cy="2408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1E02F-1359-448A-9B2D-09C6074A86B3}">
      <dsp:nvSpPr>
        <dsp:cNvPr id="0" name=""/>
        <dsp:cNvSpPr/>
      </dsp:nvSpPr>
      <dsp:spPr>
        <a:xfrm>
          <a:off x="506030" y="964426"/>
          <a:ext cx="5340111" cy="60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26" tIns="63726" rIns="63726" bIns="6372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bg2"/>
              </a:solidFill>
            </a:rPr>
            <a:t>Key Components:</a:t>
          </a:r>
          <a:endParaRPr lang="en-US" sz="1400" kern="1200" dirty="0">
            <a:solidFill>
              <a:schemeClr val="bg2"/>
            </a:solidFill>
          </a:endParaRPr>
        </a:p>
      </dsp:txBody>
      <dsp:txXfrm>
        <a:off x="506030" y="964426"/>
        <a:ext cx="5340111" cy="602137"/>
      </dsp:txXfrm>
    </dsp:sp>
    <dsp:sp modelId="{774CE5E2-F1AA-4CB5-82B3-BA674B62884B}">
      <dsp:nvSpPr>
        <dsp:cNvPr id="0" name=""/>
        <dsp:cNvSpPr/>
      </dsp:nvSpPr>
      <dsp:spPr>
        <a:xfrm>
          <a:off x="0" y="1717097"/>
          <a:ext cx="5936810" cy="4379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429A0-C1BA-4F62-98B6-81B5D1BE7515}">
      <dsp:nvSpPr>
        <dsp:cNvPr id="0" name=""/>
        <dsp:cNvSpPr/>
      </dsp:nvSpPr>
      <dsp:spPr>
        <a:xfrm>
          <a:off x="132470" y="1815629"/>
          <a:ext cx="241090" cy="2408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3D7A5-D175-4F45-A098-210502BA9F05}">
      <dsp:nvSpPr>
        <dsp:cNvPr id="0" name=""/>
        <dsp:cNvSpPr/>
      </dsp:nvSpPr>
      <dsp:spPr>
        <a:xfrm>
          <a:off x="506030" y="1717097"/>
          <a:ext cx="5340111" cy="60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26" tIns="63726" rIns="63726" bIns="6372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bg2"/>
              </a:solidFill>
            </a:rPr>
            <a:t>• Machine learning models for anomaly detection (Random Forest and Neural Network)</a:t>
          </a:r>
          <a:br>
            <a:rPr lang="en-US" sz="1400" b="0" i="0" kern="1200" dirty="0">
              <a:solidFill>
                <a:schemeClr val="bg2"/>
              </a:solidFill>
            </a:rPr>
          </a:br>
          <a:endParaRPr lang="en-US" sz="1400" kern="1200" dirty="0">
            <a:solidFill>
              <a:schemeClr val="bg2"/>
            </a:solidFill>
          </a:endParaRPr>
        </a:p>
      </dsp:txBody>
      <dsp:txXfrm>
        <a:off x="506030" y="1717097"/>
        <a:ext cx="5340111" cy="602137"/>
      </dsp:txXfrm>
    </dsp:sp>
    <dsp:sp modelId="{71A4AE04-9CF7-490D-B675-F7D462B7A592}">
      <dsp:nvSpPr>
        <dsp:cNvPr id="0" name=""/>
        <dsp:cNvSpPr/>
      </dsp:nvSpPr>
      <dsp:spPr>
        <a:xfrm>
          <a:off x="0" y="2469768"/>
          <a:ext cx="5936810" cy="4379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B37CE-1A2C-48A6-A902-301163A9ECE0}">
      <dsp:nvSpPr>
        <dsp:cNvPr id="0" name=""/>
        <dsp:cNvSpPr/>
      </dsp:nvSpPr>
      <dsp:spPr>
        <a:xfrm>
          <a:off x="132470" y="2568300"/>
          <a:ext cx="241090" cy="2408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38CA4-F8AC-4DEE-A50D-38B2E4FE3420}">
      <dsp:nvSpPr>
        <dsp:cNvPr id="0" name=""/>
        <dsp:cNvSpPr/>
      </dsp:nvSpPr>
      <dsp:spPr>
        <a:xfrm>
          <a:off x="506030" y="2469768"/>
          <a:ext cx="5340111" cy="60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26" tIns="63726" rIns="63726" bIns="6372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bg2"/>
              </a:solidFill>
            </a:rPr>
            <a:t>• Integration with Zero Trust Architecture principles</a:t>
          </a:r>
          <a:endParaRPr lang="en-US" sz="1400" kern="1200">
            <a:solidFill>
              <a:schemeClr val="bg2"/>
            </a:solidFill>
          </a:endParaRPr>
        </a:p>
      </dsp:txBody>
      <dsp:txXfrm>
        <a:off x="506030" y="2469768"/>
        <a:ext cx="5340111" cy="602137"/>
      </dsp:txXfrm>
    </dsp:sp>
    <dsp:sp modelId="{0D7FF985-4AC2-464D-9FD9-2A6D9E1E3013}">
      <dsp:nvSpPr>
        <dsp:cNvPr id="0" name=""/>
        <dsp:cNvSpPr/>
      </dsp:nvSpPr>
      <dsp:spPr>
        <a:xfrm>
          <a:off x="0" y="3222440"/>
          <a:ext cx="5936810" cy="4379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6EB4-74C5-4958-9372-DDB4242AB5FC}">
      <dsp:nvSpPr>
        <dsp:cNvPr id="0" name=""/>
        <dsp:cNvSpPr/>
      </dsp:nvSpPr>
      <dsp:spPr>
        <a:xfrm>
          <a:off x="132470" y="3320971"/>
          <a:ext cx="241090" cy="2408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32F01-467E-4D80-8386-C632BAC6CCD4}">
      <dsp:nvSpPr>
        <dsp:cNvPr id="0" name=""/>
        <dsp:cNvSpPr/>
      </dsp:nvSpPr>
      <dsp:spPr>
        <a:xfrm>
          <a:off x="506030" y="3222440"/>
          <a:ext cx="5340111" cy="60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26" tIns="63726" rIns="63726" bIns="6372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bg2"/>
              </a:solidFill>
            </a:rPr>
            <a:t>• Real-time analysis and alerting system</a:t>
          </a:r>
          <a:endParaRPr lang="en-US" sz="1400" kern="1200">
            <a:solidFill>
              <a:schemeClr val="bg2"/>
            </a:solidFill>
          </a:endParaRPr>
        </a:p>
      </dsp:txBody>
      <dsp:txXfrm>
        <a:off x="506030" y="3222440"/>
        <a:ext cx="5340111" cy="6021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B0A23-8368-4F1C-BA74-D1C1768EF0EE}">
      <dsp:nvSpPr>
        <dsp:cNvPr id="0" name=""/>
        <dsp:cNvSpPr/>
      </dsp:nvSpPr>
      <dsp:spPr>
        <a:xfrm>
          <a:off x="111954" y="644010"/>
          <a:ext cx="1116440" cy="111644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E7A68-E3F2-42BA-95FC-9E00848F4ACB}">
      <dsp:nvSpPr>
        <dsp:cNvPr id="0" name=""/>
        <dsp:cNvSpPr/>
      </dsp:nvSpPr>
      <dsp:spPr>
        <a:xfrm>
          <a:off x="346406" y="878462"/>
          <a:ext cx="647535" cy="647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44AC-21C1-43B3-A4E0-CAAE2859AE94}">
      <dsp:nvSpPr>
        <dsp:cNvPr id="0" name=""/>
        <dsp:cNvSpPr/>
      </dsp:nvSpPr>
      <dsp:spPr>
        <a:xfrm>
          <a:off x="1467631" y="644010"/>
          <a:ext cx="2631609" cy="111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B0F0"/>
              </a:solidFill>
            </a:rPr>
            <a:t>Zero Trust Architecture (ZTA):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 security model that assumes no user, device, or network should be automatically trusted</a:t>
          </a:r>
          <a:br>
            <a:rPr lang="en-US" sz="1200" b="0" i="0" kern="1200" dirty="0"/>
          </a:br>
          <a:r>
            <a:rPr lang="en-US" sz="1200" b="0" i="0" kern="1200" dirty="0"/>
            <a:t>• Definition: "Never trust, always verify" security model</a:t>
          </a:r>
          <a:br>
            <a:rPr lang="en-US" sz="1200" b="0" i="0" kern="1200" dirty="0"/>
          </a:br>
          <a:r>
            <a:rPr lang="en-US" sz="1200" b="0" i="0" kern="1200" dirty="0"/>
            <a:t>• Key principle: Continuous authentication and authorization</a:t>
          </a:r>
          <a:endParaRPr lang="en-US" sz="1200" kern="1200" dirty="0"/>
        </a:p>
      </dsp:txBody>
      <dsp:txXfrm>
        <a:off x="1467631" y="644010"/>
        <a:ext cx="2631609" cy="1116440"/>
      </dsp:txXfrm>
    </dsp:sp>
    <dsp:sp modelId="{8442460F-ADCF-4395-A789-B76489240277}">
      <dsp:nvSpPr>
        <dsp:cNvPr id="0" name=""/>
        <dsp:cNvSpPr/>
      </dsp:nvSpPr>
      <dsp:spPr>
        <a:xfrm>
          <a:off x="4557778" y="644010"/>
          <a:ext cx="1116440" cy="111644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94FE9-DB56-48EA-8CAC-648DC5260A1C}">
      <dsp:nvSpPr>
        <dsp:cNvPr id="0" name=""/>
        <dsp:cNvSpPr/>
      </dsp:nvSpPr>
      <dsp:spPr>
        <a:xfrm>
          <a:off x="4792231" y="878462"/>
          <a:ext cx="647535" cy="647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A2B3A-6755-41E0-80C7-0DE2F661F4AB}">
      <dsp:nvSpPr>
        <dsp:cNvPr id="0" name=""/>
        <dsp:cNvSpPr/>
      </dsp:nvSpPr>
      <dsp:spPr>
        <a:xfrm>
          <a:off x="5913456" y="644010"/>
          <a:ext cx="2631609" cy="111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B0F0"/>
              </a:solidFill>
            </a:rPr>
            <a:t>Evolving Cyber Threat Landscape:</a:t>
          </a:r>
          <a:br>
            <a:rPr lang="en-US" sz="1200" b="0" i="0" kern="1200" dirty="0"/>
          </a:br>
          <a:r>
            <a:rPr lang="en-US" sz="1200" b="0" i="0" kern="1200" dirty="0"/>
            <a:t>• Increasing sophistication of attacks</a:t>
          </a:r>
          <a:br>
            <a:rPr lang="en-US" sz="1200" b="0" i="0" kern="1200" dirty="0"/>
          </a:br>
          <a:r>
            <a:rPr lang="en-US" sz="1200" b="0" i="0" kern="1200" dirty="0"/>
            <a:t>• Limitations of traditional perimeter-based security</a:t>
          </a:r>
          <a:endParaRPr lang="en-US" sz="1200" kern="1200" dirty="0"/>
        </a:p>
      </dsp:txBody>
      <dsp:txXfrm>
        <a:off x="5913456" y="644010"/>
        <a:ext cx="2631609" cy="1116440"/>
      </dsp:txXfrm>
    </dsp:sp>
    <dsp:sp modelId="{82AAA3D0-36A6-4E65-B140-D8D3BD6650C9}">
      <dsp:nvSpPr>
        <dsp:cNvPr id="0" name=""/>
        <dsp:cNvSpPr/>
      </dsp:nvSpPr>
      <dsp:spPr>
        <a:xfrm>
          <a:off x="111954" y="2481599"/>
          <a:ext cx="1116440" cy="111644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DC6FB-5152-4722-BB44-E20B9C85B049}">
      <dsp:nvSpPr>
        <dsp:cNvPr id="0" name=""/>
        <dsp:cNvSpPr/>
      </dsp:nvSpPr>
      <dsp:spPr>
        <a:xfrm>
          <a:off x="346406" y="2716051"/>
          <a:ext cx="647535" cy="647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FD251-A162-4BBF-A9FC-52C2730F0F46}">
      <dsp:nvSpPr>
        <dsp:cNvPr id="0" name=""/>
        <dsp:cNvSpPr/>
      </dsp:nvSpPr>
      <dsp:spPr>
        <a:xfrm>
          <a:off x="1467631" y="2481599"/>
          <a:ext cx="2631609" cy="111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B0F0"/>
              </a:solidFill>
            </a:rPr>
            <a:t>Role of AI in Modern Cybersecurity:</a:t>
          </a:r>
          <a:br>
            <a:rPr lang="en-US" sz="1200" b="0" i="0" kern="1200" dirty="0"/>
          </a:br>
          <a:r>
            <a:rPr lang="en-US" sz="1200" b="0" i="0" kern="1200" dirty="0"/>
            <a:t>• Ability to process vast amounts of data in real-time</a:t>
          </a:r>
          <a:br>
            <a:rPr lang="en-US" sz="1200" b="0" i="0" kern="1200" dirty="0"/>
          </a:br>
          <a:r>
            <a:rPr lang="en-US" sz="1200" b="0" i="0" kern="1200" dirty="0"/>
            <a:t>• Pattern recognition for identifying novel threats</a:t>
          </a:r>
          <a:br>
            <a:rPr lang="en-US" sz="1200" b="0" i="0" kern="1200" dirty="0"/>
          </a:br>
          <a:r>
            <a:rPr lang="en-US" sz="1200" b="0" i="0" kern="1200" dirty="0"/>
            <a:t>• Adaptability to evolving attack vectors</a:t>
          </a:r>
          <a:endParaRPr lang="en-US" sz="1200" kern="1200" dirty="0"/>
        </a:p>
      </dsp:txBody>
      <dsp:txXfrm>
        <a:off x="1467631" y="2481599"/>
        <a:ext cx="2631609" cy="1116440"/>
      </dsp:txXfrm>
    </dsp:sp>
    <dsp:sp modelId="{4D46C966-34A0-4BA1-A8E0-704CA130F344}">
      <dsp:nvSpPr>
        <dsp:cNvPr id="0" name=""/>
        <dsp:cNvSpPr/>
      </dsp:nvSpPr>
      <dsp:spPr>
        <a:xfrm>
          <a:off x="4557778" y="2481599"/>
          <a:ext cx="1116440" cy="11164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09FE72-5963-480E-818E-E95FF6D24F3D}">
      <dsp:nvSpPr>
        <dsp:cNvPr id="0" name=""/>
        <dsp:cNvSpPr/>
      </dsp:nvSpPr>
      <dsp:spPr>
        <a:xfrm>
          <a:off x="4792231" y="2716051"/>
          <a:ext cx="647535" cy="6475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0A059-CAF4-4493-AD57-8C32469A3C85}">
      <dsp:nvSpPr>
        <dsp:cNvPr id="0" name=""/>
        <dsp:cNvSpPr/>
      </dsp:nvSpPr>
      <dsp:spPr>
        <a:xfrm>
          <a:off x="5913456" y="2481599"/>
          <a:ext cx="2631609" cy="111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rgbClr val="00B0F0"/>
              </a:solidFill>
            </a:rPr>
            <a:t>Motivation:</a:t>
          </a:r>
          <a:br>
            <a:rPr lang="en-US" sz="1400" b="0" i="0" kern="1200" dirty="0"/>
          </a:br>
          <a:r>
            <a:rPr lang="en-US" sz="1400" b="0" i="0" kern="1200" dirty="0"/>
            <a:t>• Need for dynamic, intelligent security solutions</a:t>
          </a:r>
          <a:br>
            <a:rPr lang="en-US" sz="1400" b="0" i="0" kern="1200" dirty="0"/>
          </a:br>
          <a:r>
            <a:rPr lang="en-US" sz="1400" b="0" i="0" kern="1200" dirty="0"/>
            <a:t>• Potential of AI to enhance ZTA implementation</a:t>
          </a:r>
          <a:endParaRPr lang="en-US" sz="1400" kern="1200" dirty="0"/>
        </a:p>
      </dsp:txBody>
      <dsp:txXfrm>
        <a:off x="5913456" y="2481599"/>
        <a:ext cx="2631609" cy="1116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D6FD6-D65D-4D51-A46F-0B8E8FAD3DA7}">
      <dsp:nvSpPr>
        <dsp:cNvPr id="0" name=""/>
        <dsp:cNvSpPr/>
      </dsp:nvSpPr>
      <dsp:spPr>
        <a:xfrm>
          <a:off x="0" y="7146"/>
          <a:ext cx="6034656" cy="7884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BD0D4-957E-4300-88CE-DD9BE212A2B2}">
      <dsp:nvSpPr>
        <dsp:cNvPr id="0" name=""/>
        <dsp:cNvSpPr/>
      </dsp:nvSpPr>
      <dsp:spPr>
        <a:xfrm>
          <a:off x="238516" y="184555"/>
          <a:ext cx="434091" cy="4336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0FB47-BA02-4AC7-A8BD-36ABDD113AC9}">
      <dsp:nvSpPr>
        <dsp:cNvPr id="0" name=""/>
        <dsp:cNvSpPr/>
      </dsp:nvSpPr>
      <dsp:spPr>
        <a:xfrm>
          <a:off x="911125" y="7146"/>
          <a:ext cx="5041672" cy="93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99095" rIns="99095" bIns="990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1. Why Integrate AI with Zero Trust Architecture (ZTA)?</a:t>
          </a:r>
          <a:endParaRPr lang="en-US" sz="1600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911125" y="7146"/>
        <a:ext cx="5041672" cy="936326"/>
      </dsp:txXfrm>
    </dsp:sp>
    <dsp:sp modelId="{0409348C-0985-4630-8911-190EDF81EA9D}">
      <dsp:nvSpPr>
        <dsp:cNvPr id="0" name=""/>
        <dsp:cNvSpPr/>
      </dsp:nvSpPr>
      <dsp:spPr>
        <a:xfrm>
          <a:off x="0" y="1177554"/>
          <a:ext cx="6034656" cy="7884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62D74-B663-48B7-B96D-09235F84B6E3}">
      <dsp:nvSpPr>
        <dsp:cNvPr id="0" name=""/>
        <dsp:cNvSpPr/>
      </dsp:nvSpPr>
      <dsp:spPr>
        <a:xfrm>
          <a:off x="238516" y="1354964"/>
          <a:ext cx="434091" cy="4336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83AD8-C79C-4ABA-BE20-7553678E997B}">
      <dsp:nvSpPr>
        <dsp:cNvPr id="0" name=""/>
        <dsp:cNvSpPr/>
      </dsp:nvSpPr>
      <dsp:spPr>
        <a:xfrm>
          <a:off x="911125" y="1177554"/>
          <a:ext cx="5041672" cy="93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99095" rIns="99095" bIns="990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Dynamic and Adaptive Security: Traditional ZTA relies on static rules for access control. By integrating AI, the system becomes more adaptive, using real-time threat detection to make decisions.</a:t>
          </a:r>
          <a:endParaRPr lang="en-US" sz="1400" kern="1200"/>
        </a:p>
      </dsp:txBody>
      <dsp:txXfrm>
        <a:off x="911125" y="1177554"/>
        <a:ext cx="5041672" cy="936326"/>
      </dsp:txXfrm>
    </dsp:sp>
    <dsp:sp modelId="{91D13DD6-3CD0-4249-8F29-0C6B6F3D58B3}">
      <dsp:nvSpPr>
        <dsp:cNvPr id="0" name=""/>
        <dsp:cNvSpPr/>
      </dsp:nvSpPr>
      <dsp:spPr>
        <a:xfrm>
          <a:off x="0" y="2347963"/>
          <a:ext cx="6034656" cy="7884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4F088-7015-4589-80CC-AD510EAFCA4E}">
      <dsp:nvSpPr>
        <dsp:cNvPr id="0" name=""/>
        <dsp:cNvSpPr/>
      </dsp:nvSpPr>
      <dsp:spPr>
        <a:xfrm>
          <a:off x="238516" y="2525372"/>
          <a:ext cx="434091" cy="4336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EA181-2B90-43DE-9269-DC87D0F7E504}">
      <dsp:nvSpPr>
        <dsp:cNvPr id="0" name=""/>
        <dsp:cNvSpPr/>
      </dsp:nvSpPr>
      <dsp:spPr>
        <a:xfrm>
          <a:off x="911125" y="2347963"/>
          <a:ext cx="5041672" cy="93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99095" rIns="99095" bIns="990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Enhanced Threat Detection: AI models can analyze vast amounts of network traffic data and detect subtle patterns that may indicate malicious activity, which improves the overall security posture.</a:t>
          </a:r>
          <a:endParaRPr lang="en-US" sz="1400" kern="1200"/>
        </a:p>
      </dsp:txBody>
      <dsp:txXfrm>
        <a:off x="911125" y="2347963"/>
        <a:ext cx="5041672" cy="936326"/>
      </dsp:txXfrm>
    </dsp:sp>
    <dsp:sp modelId="{EDF7280D-23B5-4759-B505-9E40824DC7A1}">
      <dsp:nvSpPr>
        <dsp:cNvPr id="0" name=""/>
        <dsp:cNvSpPr/>
      </dsp:nvSpPr>
      <dsp:spPr>
        <a:xfrm>
          <a:off x="0" y="3518372"/>
          <a:ext cx="6034656" cy="7884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A63FE-16EC-45ED-9562-9007D5DE609B}">
      <dsp:nvSpPr>
        <dsp:cNvPr id="0" name=""/>
        <dsp:cNvSpPr/>
      </dsp:nvSpPr>
      <dsp:spPr>
        <a:xfrm>
          <a:off x="238516" y="3695781"/>
          <a:ext cx="434091" cy="4336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D6824-0171-4C7B-A473-7675B30FD566}">
      <dsp:nvSpPr>
        <dsp:cNvPr id="0" name=""/>
        <dsp:cNvSpPr/>
      </dsp:nvSpPr>
      <dsp:spPr>
        <a:xfrm>
          <a:off x="911125" y="3518372"/>
          <a:ext cx="5041672" cy="93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99095" rIns="99095" bIns="990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Continuous Verification: AI allows for continuous monitoring of users, devices, and network traffic, aligning with ZTA’s core principle of "never trust, always verify."</a:t>
          </a:r>
          <a:endParaRPr lang="en-US" sz="1400" kern="1200"/>
        </a:p>
      </dsp:txBody>
      <dsp:txXfrm>
        <a:off x="911125" y="3518372"/>
        <a:ext cx="5041672" cy="936326"/>
      </dsp:txXfrm>
    </dsp:sp>
    <dsp:sp modelId="{0EA12836-4DAE-4639-BC7E-08BFA88EC830}">
      <dsp:nvSpPr>
        <dsp:cNvPr id="0" name=""/>
        <dsp:cNvSpPr/>
      </dsp:nvSpPr>
      <dsp:spPr>
        <a:xfrm>
          <a:off x="0" y="4688780"/>
          <a:ext cx="6034656" cy="7884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5BDCA-4839-49A2-B3E3-56988805CD8D}">
      <dsp:nvSpPr>
        <dsp:cNvPr id="0" name=""/>
        <dsp:cNvSpPr/>
      </dsp:nvSpPr>
      <dsp:spPr>
        <a:xfrm>
          <a:off x="238516" y="4866190"/>
          <a:ext cx="434091" cy="4336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A05D3-DC2F-4268-B5C9-2068697F68D8}">
      <dsp:nvSpPr>
        <dsp:cNvPr id="0" name=""/>
        <dsp:cNvSpPr/>
      </dsp:nvSpPr>
      <dsp:spPr>
        <a:xfrm>
          <a:off x="911125" y="4688780"/>
          <a:ext cx="5041672" cy="93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99095" rIns="99095" bIns="990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Automated Decision Making: AI-generated threat scores enable automated access control decisions, reducing the need for manual intervention.</a:t>
          </a:r>
          <a:endParaRPr lang="en-US" sz="1400" kern="1200"/>
        </a:p>
      </dsp:txBody>
      <dsp:txXfrm>
        <a:off x="911125" y="4688780"/>
        <a:ext cx="5041672" cy="936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9151E-EFEE-4158-862B-B0C80A34AB6A}">
      <dsp:nvSpPr>
        <dsp:cNvPr id="0" name=""/>
        <dsp:cNvSpPr/>
      </dsp:nvSpPr>
      <dsp:spPr>
        <a:xfrm>
          <a:off x="0" y="610812"/>
          <a:ext cx="6034656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21F5D-C986-431A-969D-3B0DD5979D7D}">
      <dsp:nvSpPr>
        <dsp:cNvPr id="0" name=""/>
        <dsp:cNvSpPr/>
      </dsp:nvSpPr>
      <dsp:spPr>
        <a:xfrm>
          <a:off x="301732" y="404172"/>
          <a:ext cx="4224259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9667" tIns="0" rIns="1596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2. How Model Monitoring Was Implemented</a:t>
          </a:r>
          <a:endParaRPr lang="en-US" sz="1400" kern="1200"/>
        </a:p>
      </dsp:txBody>
      <dsp:txXfrm>
        <a:off x="321907" y="424347"/>
        <a:ext cx="4183909" cy="372930"/>
      </dsp:txXfrm>
    </dsp:sp>
    <dsp:sp modelId="{31B5A17A-9F3F-47B9-B483-31A34AC06903}">
      <dsp:nvSpPr>
        <dsp:cNvPr id="0" name=""/>
        <dsp:cNvSpPr/>
      </dsp:nvSpPr>
      <dsp:spPr>
        <a:xfrm>
          <a:off x="0" y="1245852"/>
          <a:ext cx="6034656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8356" tIns="291592" rIns="46835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Implemented a logging system to track model predictions and decisions during real-time threat detection.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Logged both normal traffic and threat alerts for further analysis.</a:t>
          </a:r>
          <a:endParaRPr lang="en-US" sz="1400" kern="1200" dirty="0"/>
        </a:p>
      </dsp:txBody>
      <dsp:txXfrm>
        <a:off x="0" y="1245852"/>
        <a:ext cx="6034656" cy="1212750"/>
      </dsp:txXfrm>
    </dsp:sp>
    <dsp:sp modelId="{C6C34473-FF8A-495C-AC1F-8772EBD5E44C}">
      <dsp:nvSpPr>
        <dsp:cNvPr id="0" name=""/>
        <dsp:cNvSpPr/>
      </dsp:nvSpPr>
      <dsp:spPr>
        <a:xfrm>
          <a:off x="301732" y="1039212"/>
          <a:ext cx="4224259" cy="4132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9667" tIns="0" rIns="1596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a) Real-Time Monitoring with Logging:</a:t>
          </a:r>
          <a:endParaRPr lang="en-US" sz="1400" kern="1200" dirty="0"/>
        </a:p>
      </dsp:txBody>
      <dsp:txXfrm>
        <a:off x="321907" y="1059387"/>
        <a:ext cx="4183909" cy="372930"/>
      </dsp:txXfrm>
    </dsp:sp>
    <dsp:sp modelId="{BBFE5761-792B-44EA-9483-1E23A20E1475}">
      <dsp:nvSpPr>
        <dsp:cNvPr id="0" name=""/>
        <dsp:cNvSpPr/>
      </dsp:nvSpPr>
      <dsp:spPr>
        <a:xfrm>
          <a:off x="0" y="2740842"/>
          <a:ext cx="6034656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8356" tIns="291592" rIns="46835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Implemented a function to audit model performance periodically by comparing predictions with actual labels.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This helps identify false positives (incorrectly flagged normal traffic) and false negatives (missed threats).</a:t>
          </a:r>
          <a:endParaRPr lang="en-US" sz="1400" kern="1200"/>
        </a:p>
      </dsp:txBody>
      <dsp:txXfrm>
        <a:off x="0" y="2740842"/>
        <a:ext cx="6034656" cy="1212750"/>
      </dsp:txXfrm>
    </dsp:sp>
    <dsp:sp modelId="{F959B56C-3F19-4D97-9272-827D8C553358}">
      <dsp:nvSpPr>
        <dsp:cNvPr id="0" name=""/>
        <dsp:cNvSpPr/>
      </dsp:nvSpPr>
      <dsp:spPr>
        <a:xfrm>
          <a:off x="301732" y="2534202"/>
          <a:ext cx="4224259" cy="4132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9667" tIns="0" rIns="1596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b) Periodic Performance Auditing:</a:t>
          </a:r>
          <a:endParaRPr lang="en-US" sz="1400" kern="1200" dirty="0"/>
        </a:p>
      </dsp:txBody>
      <dsp:txXfrm>
        <a:off x="321907" y="2554377"/>
        <a:ext cx="4183909" cy="372930"/>
      </dsp:txXfrm>
    </dsp:sp>
    <dsp:sp modelId="{6BD69E5F-190F-428F-84C2-D1C9B4027C87}">
      <dsp:nvSpPr>
        <dsp:cNvPr id="0" name=""/>
        <dsp:cNvSpPr/>
      </dsp:nvSpPr>
      <dsp:spPr>
        <a:xfrm>
          <a:off x="0" y="4235832"/>
          <a:ext cx="6034656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8356" tIns="291592" rIns="46835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As new data becomes available (e.g., new types of network traffic or threats), the model is periodically retrained to adapt to these changes.</a:t>
          </a:r>
          <a:endParaRPr lang="en-US" sz="1400" kern="1200"/>
        </a:p>
      </dsp:txBody>
      <dsp:txXfrm>
        <a:off x="0" y="4235832"/>
        <a:ext cx="6034656" cy="992250"/>
      </dsp:txXfrm>
    </dsp:sp>
    <dsp:sp modelId="{E48E13E1-F1FD-48C9-9FFE-93D196310E94}">
      <dsp:nvSpPr>
        <dsp:cNvPr id="0" name=""/>
        <dsp:cNvSpPr/>
      </dsp:nvSpPr>
      <dsp:spPr>
        <a:xfrm>
          <a:off x="301732" y="4029192"/>
          <a:ext cx="4224259" cy="413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9667" tIns="0" rIns="1596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c) Retraining the Model with New Data:</a:t>
          </a:r>
          <a:endParaRPr lang="en-US" sz="1400" kern="1200" dirty="0"/>
        </a:p>
      </dsp:txBody>
      <dsp:txXfrm>
        <a:off x="321907" y="4049367"/>
        <a:ext cx="4183909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6EAF2-DF2D-49D6-846C-51049679EB2F}">
      <dsp:nvSpPr>
        <dsp:cNvPr id="0" name=""/>
        <dsp:cNvSpPr/>
      </dsp:nvSpPr>
      <dsp:spPr>
        <a:xfrm>
          <a:off x="0" y="552"/>
          <a:ext cx="10798139" cy="7601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8E4B9-92ED-4519-8B6E-0F87B06E838F}">
      <dsp:nvSpPr>
        <dsp:cNvPr id="0" name=""/>
        <dsp:cNvSpPr/>
      </dsp:nvSpPr>
      <dsp:spPr>
        <a:xfrm>
          <a:off x="229947" y="171587"/>
          <a:ext cx="418086" cy="4180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29270-0242-43E0-8654-35AE8DB031F2}">
      <dsp:nvSpPr>
        <dsp:cNvPr id="0" name=""/>
        <dsp:cNvSpPr/>
      </dsp:nvSpPr>
      <dsp:spPr>
        <a:xfrm>
          <a:off x="877982" y="552"/>
          <a:ext cx="9920156" cy="76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50" tIns="80450" rIns="80450" bIns="8045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Future Work</a:t>
          </a:r>
          <a:endParaRPr lang="en-US" sz="1500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877982" y="552"/>
        <a:ext cx="9920156" cy="760157"/>
      </dsp:txXfrm>
    </dsp:sp>
    <dsp:sp modelId="{D5E5266E-A76C-4624-B7D7-254425594AA8}">
      <dsp:nvSpPr>
        <dsp:cNvPr id="0" name=""/>
        <dsp:cNvSpPr/>
      </dsp:nvSpPr>
      <dsp:spPr>
        <a:xfrm>
          <a:off x="0" y="950749"/>
          <a:ext cx="10798139" cy="7601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7BC70-D912-4429-B53C-084D66152765}">
      <dsp:nvSpPr>
        <dsp:cNvPr id="0" name=""/>
        <dsp:cNvSpPr/>
      </dsp:nvSpPr>
      <dsp:spPr>
        <a:xfrm>
          <a:off x="229947" y="1121784"/>
          <a:ext cx="418086" cy="4180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F211A-B79A-42B3-A184-4E78E8CAB0C8}">
      <dsp:nvSpPr>
        <dsp:cNvPr id="0" name=""/>
        <dsp:cNvSpPr/>
      </dsp:nvSpPr>
      <dsp:spPr>
        <a:xfrm>
          <a:off x="877982" y="950749"/>
          <a:ext cx="9920156" cy="76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50" tIns="80450" rIns="80450" bIns="804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a) Enhancing Scalability for Large-Scale Networks:</a:t>
          </a:r>
          <a:r>
            <a:rPr lang="en-US" sz="1500" b="0" i="0" kern="1200"/>
            <a:t> Focus on scaling the system to handle larger datasets and higher traffic volumes using distributed machine learning and parallel processing.</a:t>
          </a:r>
          <a:endParaRPr lang="en-US" sz="1500" kern="1200"/>
        </a:p>
      </dsp:txBody>
      <dsp:txXfrm>
        <a:off x="877982" y="950749"/>
        <a:ext cx="9920156" cy="760157"/>
      </dsp:txXfrm>
    </dsp:sp>
    <dsp:sp modelId="{01070D04-FFCC-48B9-9C25-6FB93E3FC362}">
      <dsp:nvSpPr>
        <dsp:cNvPr id="0" name=""/>
        <dsp:cNvSpPr/>
      </dsp:nvSpPr>
      <dsp:spPr>
        <a:xfrm>
          <a:off x="0" y="1900946"/>
          <a:ext cx="10798139" cy="7601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DB8F8-FB3F-4C4C-88CD-6AFD904AE2A9}">
      <dsp:nvSpPr>
        <dsp:cNvPr id="0" name=""/>
        <dsp:cNvSpPr/>
      </dsp:nvSpPr>
      <dsp:spPr>
        <a:xfrm>
          <a:off x="229947" y="2071981"/>
          <a:ext cx="418086" cy="4180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67A81-E2BF-4E09-B79C-0AB7C5128A65}">
      <dsp:nvSpPr>
        <dsp:cNvPr id="0" name=""/>
        <dsp:cNvSpPr/>
      </dsp:nvSpPr>
      <dsp:spPr>
        <a:xfrm>
          <a:off x="877982" y="1900946"/>
          <a:ext cx="9920156" cy="76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50" tIns="80450" rIns="80450" bIns="804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b) Implementing Advanced Ensemble Methods:</a:t>
          </a:r>
          <a:r>
            <a:rPr lang="en-US" sz="1500" b="0" i="0" kern="1200"/>
            <a:t> Explore advanced ensemble techniques (e.g., stacking, boosting) to combine multiple models for improved accuracy and robustness.</a:t>
          </a:r>
          <a:endParaRPr lang="en-US" sz="1500" kern="1200"/>
        </a:p>
      </dsp:txBody>
      <dsp:txXfrm>
        <a:off x="877982" y="1900946"/>
        <a:ext cx="9920156" cy="760157"/>
      </dsp:txXfrm>
    </dsp:sp>
    <dsp:sp modelId="{C75A2285-3D1B-4C7A-8328-D3AEF6B81410}">
      <dsp:nvSpPr>
        <dsp:cNvPr id="0" name=""/>
        <dsp:cNvSpPr/>
      </dsp:nvSpPr>
      <dsp:spPr>
        <a:xfrm>
          <a:off x="0" y="2851143"/>
          <a:ext cx="10798139" cy="7601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BB29C-8AB3-4380-89BE-F5CC891388CA}">
      <dsp:nvSpPr>
        <dsp:cNvPr id="0" name=""/>
        <dsp:cNvSpPr/>
      </dsp:nvSpPr>
      <dsp:spPr>
        <a:xfrm>
          <a:off x="229947" y="3022179"/>
          <a:ext cx="418086" cy="4180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37D06-02F5-4C94-9CD0-E599C87E17DE}">
      <dsp:nvSpPr>
        <dsp:cNvPr id="0" name=""/>
        <dsp:cNvSpPr/>
      </dsp:nvSpPr>
      <dsp:spPr>
        <a:xfrm>
          <a:off x="877982" y="2851143"/>
          <a:ext cx="9920156" cy="76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50" tIns="80450" rIns="80450" bIns="804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c) Developing a Comprehensive Testing Framework: </a:t>
          </a:r>
          <a:r>
            <a:rPr lang="en-US" sz="1500" b="0" i="0" kern="1200"/>
            <a:t>Build a robust testing framework using simulated attack scenarios (e.g., DDoS, malware) and real-world datasets to stress-test the system.</a:t>
          </a:r>
          <a:endParaRPr lang="en-US" sz="1500" kern="1200"/>
        </a:p>
      </dsp:txBody>
      <dsp:txXfrm>
        <a:off x="877982" y="2851143"/>
        <a:ext cx="9920156" cy="760157"/>
      </dsp:txXfrm>
    </dsp:sp>
    <dsp:sp modelId="{993E5558-C63D-4920-B021-A369143496F4}">
      <dsp:nvSpPr>
        <dsp:cNvPr id="0" name=""/>
        <dsp:cNvSpPr/>
      </dsp:nvSpPr>
      <dsp:spPr>
        <a:xfrm>
          <a:off x="0" y="3801340"/>
          <a:ext cx="10798139" cy="7601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9E1E5-4C27-4519-83B3-1746B636D6F7}">
      <dsp:nvSpPr>
        <dsp:cNvPr id="0" name=""/>
        <dsp:cNvSpPr/>
      </dsp:nvSpPr>
      <dsp:spPr>
        <a:xfrm>
          <a:off x="229947" y="3972376"/>
          <a:ext cx="418086" cy="4180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419D2-70C3-4EE9-873F-E4E8A454D4F9}">
      <dsp:nvSpPr>
        <dsp:cNvPr id="0" name=""/>
        <dsp:cNvSpPr/>
      </dsp:nvSpPr>
      <dsp:spPr>
        <a:xfrm>
          <a:off x="877982" y="3801340"/>
          <a:ext cx="9920156" cy="76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50" tIns="80450" rIns="80450" bIns="804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d) Exploring Deep Learning Models for Complex Pattern Recognition:</a:t>
          </a:r>
          <a:r>
            <a:rPr lang="en-US" sz="1500" b="0" i="0" kern="1200"/>
            <a:t> Investigate advanced deep learning models (e.g., LSTM, CNNs) for detecting complex patterns in network traffic data and improving accuracy.</a:t>
          </a:r>
          <a:endParaRPr lang="en-US" sz="1500" kern="1200"/>
        </a:p>
      </dsp:txBody>
      <dsp:txXfrm>
        <a:off x="877982" y="3801340"/>
        <a:ext cx="9920156" cy="760157"/>
      </dsp:txXfrm>
    </dsp:sp>
    <dsp:sp modelId="{62789DFD-4290-4152-8935-6EB09CDCE86A}">
      <dsp:nvSpPr>
        <dsp:cNvPr id="0" name=""/>
        <dsp:cNvSpPr/>
      </dsp:nvSpPr>
      <dsp:spPr>
        <a:xfrm>
          <a:off x="0" y="4751537"/>
          <a:ext cx="10798139" cy="7601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4BAB7-FA18-4026-8A55-93FF440B3CEC}">
      <dsp:nvSpPr>
        <dsp:cNvPr id="0" name=""/>
        <dsp:cNvSpPr/>
      </dsp:nvSpPr>
      <dsp:spPr>
        <a:xfrm>
          <a:off x="229947" y="4922573"/>
          <a:ext cx="418086" cy="4180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6DE76-044A-4511-9E08-C5244D8586A5}">
      <dsp:nvSpPr>
        <dsp:cNvPr id="0" name=""/>
        <dsp:cNvSpPr/>
      </dsp:nvSpPr>
      <dsp:spPr>
        <a:xfrm>
          <a:off x="877982" y="4751537"/>
          <a:ext cx="9920156" cy="76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50" tIns="80450" rIns="80450" bIns="804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e) Improving Model Interpretability with Explainable AI (XAI):</a:t>
          </a:r>
          <a:r>
            <a:rPr lang="en-US" sz="1500" b="0" i="0" kern="1200"/>
            <a:t> Incorporate Explainable AI techniques to make model decisions more transparent and understandable, building trust in AI-driven security systems.</a:t>
          </a:r>
          <a:endParaRPr lang="en-US" sz="1500" kern="1200"/>
        </a:p>
      </dsp:txBody>
      <dsp:txXfrm>
        <a:off x="877982" y="4751537"/>
        <a:ext cx="9920156" cy="760157"/>
      </dsp:txXfrm>
    </dsp:sp>
    <dsp:sp modelId="{1EF28677-EE0A-42F5-BE12-F0C7D1664551}">
      <dsp:nvSpPr>
        <dsp:cNvPr id="0" name=""/>
        <dsp:cNvSpPr/>
      </dsp:nvSpPr>
      <dsp:spPr>
        <a:xfrm>
          <a:off x="0" y="5701735"/>
          <a:ext cx="10798139" cy="7601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EDC56-AFD5-4593-AEDE-E3D4C78FCCCC}">
      <dsp:nvSpPr>
        <dsp:cNvPr id="0" name=""/>
        <dsp:cNvSpPr/>
      </dsp:nvSpPr>
      <dsp:spPr>
        <a:xfrm>
          <a:off x="229947" y="5872770"/>
          <a:ext cx="418086" cy="41808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DC6A8-8235-4C10-9066-DB23B86FC2DD}">
      <dsp:nvSpPr>
        <dsp:cNvPr id="0" name=""/>
        <dsp:cNvSpPr/>
      </dsp:nvSpPr>
      <dsp:spPr>
        <a:xfrm>
          <a:off x="877982" y="5701735"/>
          <a:ext cx="9920156" cy="76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50" tIns="80450" rIns="80450" bIns="804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f) Integration with Other ZTA Components:</a:t>
          </a:r>
          <a:r>
            <a:rPr lang="en-US" sz="1500" b="0" i="0" kern="1200"/>
            <a:t> Expand the system by integrating additional ZTA components such as identity verification, device health checks, and dynamic access control mechanisms.</a:t>
          </a:r>
          <a:endParaRPr lang="en-US" sz="1500" kern="1200"/>
        </a:p>
      </dsp:txBody>
      <dsp:txXfrm>
        <a:off x="877982" y="5701735"/>
        <a:ext cx="9920156" cy="76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698B4-209B-450A-BCE1-3B6F7D5B08B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6DE83-8424-46D3-80D8-D1F2B966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6DE83-8424-46D3-80D8-D1F2B96680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7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6DE83-8424-46D3-80D8-D1F2B96680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1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5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6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0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5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9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3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3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27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9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9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55" r:id="rId6"/>
    <p:sldLayoutId id="2147483760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swaichal@hawk.iit.edu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microsoft.com/office/2017/06/relationships/model3d" Target="../media/model3d1.glb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11671-0C7F-3C1E-B6A1-8D8ADD9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00" y="1247140"/>
            <a:ext cx="3702041" cy="3450844"/>
          </a:xfrm>
        </p:spPr>
        <p:txBody>
          <a:bodyPr>
            <a:noAutofit/>
          </a:bodyPr>
          <a:lstStyle/>
          <a:p>
            <a:r>
              <a:rPr lang="en-US" sz="3600" dirty="0"/>
              <a:t>A Comprehensive Framework for integrating AI with ZTA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4E656-AFD1-7E3A-8669-F5CA34791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r>
              <a:rPr lang="en-US" dirty="0"/>
              <a:t>Srushti Waichal</a:t>
            </a:r>
          </a:p>
          <a:p>
            <a:r>
              <a:rPr lang="en-US" dirty="0"/>
              <a:t>A20554818</a:t>
            </a:r>
          </a:p>
        </p:txBody>
      </p:sp>
      <p:pic>
        <p:nvPicPr>
          <p:cNvPr id="27" name="Picture 26" descr="Neon laser lights aligned to form a triangle">
            <a:extLst>
              <a:ext uri="{FF2B5EF4-FFF2-40B4-BE49-F238E27FC236}">
                <a16:creationId xmlns:a16="http://schemas.microsoft.com/office/drawing/2014/main" id="{03D71204-5316-5CB6-E34A-09202AC6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48" r="16297"/>
          <a:stretch/>
        </p:blipFill>
        <p:spPr>
          <a:xfrm>
            <a:off x="-1" y="10"/>
            <a:ext cx="7456513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DE655-31C9-79F2-5867-A472B664626F}"/>
              </a:ext>
            </a:extLst>
          </p:cNvPr>
          <p:cNvSpPr txBox="1"/>
          <p:nvPr/>
        </p:nvSpPr>
        <p:spPr>
          <a:xfrm>
            <a:off x="6304547" y="163629"/>
            <a:ext cx="521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558 – Advanced Computer Security</a:t>
            </a:r>
          </a:p>
        </p:txBody>
      </p:sp>
    </p:spTree>
    <p:extLst>
      <p:ext uri="{BB962C8B-B14F-4D97-AF65-F5344CB8AC3E}">
        <p14:creationId xmlns:p14="http://schemas.microsoft.com/office/powerpoint/2010/main" val="283894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in a blue hat&#10;&#10;Description automatically generated with medium confidence">
            <a:extLst>
              <a:ext uri="{FF2B5EF4-FFF2-40B4-BE49-F238E27FC236}">
                <a16:creationId xmlns:a16="http://schemas.microsoft.com/office/drawing/2014/main" id="{E31A31B2-F4F1-54C2-6C11-C6895E46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87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88477-3024-64FE-7F24-F0334CEB5F8E}"/>
              </a:ext>
            </a:extLst>
          </p:cNvPr>
          <p:cNvSpPr txBox="1"/>
          <p:nvPr/>
        </p:nvSpPr>
        <p:spPr>
          <a:xfrm>
            <a:off x="266330" y="390617"/>
            <a:ext cx="4296792" cy="569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1. Continuous Verification Process: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Every access request is verified using AI-generated threat scores along with user credentials and device health. 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The system continuously monitors network traffic and recalculates threat scores in real-time.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2. Threat Score Calculation Using AI Models: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Integrated Random Forest and Neural Network models to calculate a threat score for each network interaction.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The threat score is based on the probability that the activity is malicious.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3. Dynamic Access Control Decisions: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Based on the calculated threat score, the system makes real-time access control decisions.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If the threat score exceeds a certain threshold, access is denied; otherwise, access is granted.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b="0" i="0" dirty="0">
              <a:effectLst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CEF05-E0D1-BBDC-A0FE-B7F0C3EF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Integrating with AI</a:t>
            </a:r>
          </a:p>
        </p:txBody>
      </p:sp>
      <p:graphicFrame>
        <p:nvGraphicFramePr>
          <p:cNvPr id="29" name="TextBox 3">
            <a:extLst>
              <a:ext uri="{FF2B5EF4-FFF2-40B4-BE49-F238E27FC236}">
                <a16:creationId xmlns:a16="http://schemas.microsoft.com/office/drawing/2014/main" id="{C494C32A-CA9E-77D7-169B-27150A21E0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272805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4243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1" name="Rectangle 719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7" name="Rectangle 7196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04" name="Rectangle 720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How Organizations Are Leveraging Artificial Intelligence And Machine  Learning In Cybersecurity">
            <a:extLst>
              <a:ext uri="{FF2B5EF4-FFF2-40B4-BE49-F238E27FC236}">
                <a16:creationId xmlns:a16="http://schemas.microsoft.com/office/drawing/2014/main" id="{D83A4B23-FB1C-5205-925D-0DA174ED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4" r="7781" b="1"/>
          <a:stretch/>
        </p:blipFill>
        <p:spPr bwMode="auto">
          <a:xfrm>
            <a:off x="3048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5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4EF9B-E39B-63A1-49B1-6D04B8F67A1F}"/>
              </a:ext>
            </a:extLst>
          </p:cNvPr>
          <p:cNvSpPr txBox="1"/>
          <p:nvPr/>
        </p:nvSpPr>
        <p:spPr>
          <a:xfrm>
            <a:off x="267057" y="565151"/>
            <a:ext cx="6400798" cy="60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2. How AI Was Integrated into the ZTA Framework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</a:rPr>
              <a:t>Threat Score Calculation Using AI Models: 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Integrated machine learning models (Random Forest and Neural Network) to calculate a threat score for each network interaction.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threat score is based on the probability that the activity is malicious.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</a:rPr>
              <a:t>Real-Time Access Control Decisions: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Based on the calculated threat score, the system makes real-time access control decisions.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If the threat score exceeds a certain threshold (e.g., 0.5), access is denied; otherwise, access is granted.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</a:rPr>
              <a:t>Continuous Monitoring and Real-Time Threat Detection: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Real-time data from network traffic is continuously fed into the AI models for analysis.</a:t>
            </a: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system monitors each interaction and recalculates threat scores dynamically as new data comes in.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</p:txBody>
      </p:sp>
      <p:sp>
        <p:nvSpPr>
          <p:cNvPr id="7206" name="Rectangle 720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7" name="Rectangle 720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9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68CAC1-D402-7A52-3798-8C002A77C8A7}"/>
              </a:ext>
            </a:extLst>
          </p:cNvPr>
          <p:cNvSpPr txBox="1"/>
          <p:nvPr/>
        </p:nvSpPr>
        <p:spPr>
          <a:xfrm>
            <a:off x="1333072" y="957783"/>
            <a:ext cx="4081409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__fkGroteskNeue_598ab8"/>
              </a:rPr>
              <a:t>Improved Threat Detection </a:t>
            </a:r>
          </a:p>
          <a:p>
            <a:pPr algn="l"/>
            <a:endParaRPr lang="en-US" sz="1600" b="1" i="0" dirty="0">
              <a:effectLst/>
              <a:latin typeface="__fkGroteskNeue_598ab8"/>
            </a:endParaRPr>
          </a:p>
          <a:p>
            <a:pPr algn="l"/>
            <a:r>
              <a:rPr lang="en-US" sz="1600" b="1" i="0" dirty="0">
                <a:effectLst/>
                <a:latin typeface="__fkGroteskNeue_598ab8"/>
              </a:rPr>
              <a:t>Accuracy</a:t>
            </a:r>
            <a:r>
              <a:rPr lang="en-US" sz="1600" b="0" i="0" dirty="0">
                <a:effectLst/>
                <a:latin typeface="__fkGroteskNeue_598ab8"/>
              </a:rPr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__fkGroteskNeue_598ab8"/>
              </a:rPr>
              <a:t>The integration of AI models significantly enhanced the ability to detect potential threats in real-time.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__fkGroteskNeue_598ab8"/>
              </a:rPr>
              <a:t>Random Forest achieved an accuracy of 98.57%, while Neural Network achieved 97.14%, both providing strong performance in identifying anomalies.</a:t>
            </a:r>
          </a:p>
          <a:p>
            <a:pPr algn="l"/>
            <a:endParaRPr lang="en-US" sz="1600" dirty="0">
              <a:latin typeface="__fkGroteskNeue_598ab8"/>
            </a:endParaRPr>
          </a:p>
          <a:p>
            <a:pPr algn="l"/>
            <a:r>
              <a:rPr lang="en-US" sz="1600" b="1" i="0" dirty="0">
                <a:effectLst/>
                <a:latin typeface="__fkGroteskNeue_598ab8"/>
              </a:rPr>
              <a:t>Real-Time Decision Making: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__fkGroteskNeue_598ab8"/>
              </a:rPr>
              <a:t>The system was able to make real-time access decisions based on dynamic threat scores generated by the AI models.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__fkGroteskNeue_598ab8"/>
              </a:rPr>
              <a:t>Example output from real-time decision-making:</a:t>
            </a:r>
          </a:p>
          <a:p>
            <a:pPr algn="l"/>
            <a:r>
              <a:rPr lang="en-US" sz="1600" b="0" i="0" dirty="0">
                <a:effectLst/>
                <a:highlight>
                  <a:srgbClr val="C0C0C0"/>
                </a:highlight>
                <a:latin typeface="__fkGroteskNeue_598ab8"/>
              </a:rPr>
              <a:t>Threat Score: 0.0446, Decision: Access Granted to employee</a:t>
            </a:r>
          </a:p>
          <a:p>
            <a:pPr algn="l"/>
            <a:r>
              <a:rPr lang="en-US" sz="1600" b="0" i="0" dirty="0">
                <a:effectLst/>
                <a:highlight>
                  <a:srgbClr val="C0C0C0"/>
                </a:highlight>
                <a:latin typeface="__fkGroteskNeue_598ab8"/>
              </a:rPr>
              <a:t>Threat Score: 0.7584, Decision: Access Denied: High Risk Detected</a:t>
            </a:r>
          </a:p>
          <a:p>
            <a:pPr algn="l"/>
            <a:endParaRPr lang="en-US" sz="1600" b="0" i="0" dirty="0">
              <a:effectLst/>
              <a:highlight>
                <a:srgbClr val="C0C0C0"/>
              </a:highlight>
              <a:latin typeface="__fkGroteskNeue_598ab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4ADD0-B7AD-7884-7474-6541DAA90793}"/>
              </a:ext>
            </a:extLst>
          </p:cNvPr>
          <p:cNvSpPr txBox="1"/>
          <p:nvPr/>
        </p:nvSpPr>
        <p:spPr>
          <a:xfrm>
            <a:off x="6936341" y="1081475"/>
            <a:ext cx="464648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__fkGroteskNeue_598ab8"/>
              </a:rPr>
              <a:t>Reduced False Positives/Negatives: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The use of machine learning models helped reduce false positives (incorrectly flagging normal traffic as malicious) and false negatives (missing actual threats).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Regular performance audits ensured that any misclassifications were identified and addressed through model retraining.</a:t>
            </a:r>
          </a:p>
          <a:p>
            <a:pPr algn="l"/>
            <a:endParaRPr lang="en-US" dirty="0">
              <a:latin typeface="__fkGroteskNeue_598ab8"/>
            </a:endParaRPr>
          </a:p>
          <a:p>
            <a:pPr algn="l"/>
            <a:r>
              <a:rPr lang="en-US" b="1" i="0" dirty="0">
                <a:effectLst/>
                <a:latin typeface="__fkGroteskNeue_598ab8"/>
              </a:rPr>
              <a:t>Scalability for Future Expansion: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The modular design of the ZTA framework allows for future integration with additional security components such as identity management systems or device trust mechanisms.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The system can scale to handle larger volumes of network traffic without compromising performance.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19837-362E-0613-3058-D460EF801902}"/>
              </a:ext>
            </a:extLst>
          </p:cNvPr>
          <p:cNvSpPr txBox="1"/>
          <p:nvPr/>
        </p:nvSpPr>
        <p:spPr>
          <a:xfrm>
            <a:off x="3161873" y="176947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var(--font-fk-grotesk)"/>
              </a:rPr>
              <a:t>3. Results from AI-ZTA Integration</a:t>
            </a:r>
          </a:p>
        </p:txBody>
      </p:sp>
    </p:spTree>
    <p:extLst>
      <p:ext uri="{BB962C8B-B14F-4D97-AF65-F5344CB8AC3E}">
        <p14:creationId xmlns:p14="http://schemas.microsoft.com/office/powerpoint/2010/main" val="73390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8" name="Rectangle 8247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9" name="Rectangle 8248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50" name="Rectangle 824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1" name="Rectangle 825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2" name="Rectangle 825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54C5C-B214-A9F8-9A9C-8301A6B7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Real-Time Anomaly Detection in Network Traffic</a:t>
            </a:r>
            <a:b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53" name="TextBox 8252">
            <a:extLst>
              <a:ext uri="{FF2B5EF4-FFF2-40B4-BE49-F238E27FC236}">
                <a16:creationId xmlns:a16="http://schemas.microsoft.com/office/drawing/2014/main" id="{9E54E6CF-3E8C-5544-D0B7-7AA47A02E5DE}"/>
              </a:ext>
            </a:extLst>
          </p:cNvPr>
          <p:cNvSpPr txBox="1"/>
          <p:nvPr/>
        </p:nvSpPr>
        <p:spPr>
          <a:xfrm>
            <a:off x="5937843" y="2160588"/>
            <a:ext cx="5136556" cy="392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Immediate Threat Response:</a:t>
            </a:r>
            <a:r>
              <a:rPr lang="en-US" sz="1500" b="0" i="0" dirty="0">
                <a:effectLst/>
              </a:rPr>
              <a:t> Real-time detection allows for immediate identification and response to potential security threats, minimizing damage.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500" b="0" i="0" dirty="0">
              <a:effectLst/>
            </a:endParaRP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Continuous Monitoring: </a:t>
            </a:r>
            <a:r>
              <a:rPr lang="en-US" sz="1500" b="0" i="0" dirty="0">
                <a:effectLst/>
              </a:rPr>
              <a:t>In modern networks, threats evolve rapidly. Continuous monitoring ensures that anomalies are detected as soon as they occur.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500" b="0" i="0" dirty="0">
              <a:effectLst/>
            </a:endParaRPr>
          </a:p>
          <a:p>
            <a:pPr marL="285750"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Proactive Security: </a:t>
            </a:r>
            <a:r>
              <a:rPr lang="en-US" sz="1500" b="0" i="0" dirty="0">
                <a:effectLst/>
              </a:rPr>
              <a:t>Rather than waiting for post-incident analysis, real-time detection enables proactive defense mechanisms to prevent breaches before they escalate.</a:t>
            </a:r>
          </a:p>
        </p:txBody>
      </p:sp>
      <p:pic>
        <p:nvPicPr>
          <p:cNvPr id="8194" name="Picture 2" descr="Network Traffic and Detect Anomalies">
            <a:extLst>
              <a:ext uri="{FF2B5EF4-FFF2-40B4-BE49-F238E27FC236}">
                <a16:creationId xmlns:a16="http://schemas.microsoft.com/office/drawing/2014/main" id="{E9E610BF-8842-6CD7-6830-4CC13C0F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7" r="28659"/>
          <a:stretch/>
        </p:blipFill>
        <p:spPr bwMode="auto">
          <a:xfrm>
            <a:off x="1636772" y="2238233"/>
            <a:ext cx="3611887" cy="36166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32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8576AB-7AFE-4BC5-C606-3F3838DD3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850" y="136046"/>
            <a:ext cx="10222785" cy="692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var(--font-fk-grotesk)"/>
              </a:rPr>
              <a:t>Results from Real-Time Anomaly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var(--font-fk-grotesk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a) Immediate Threat Identification: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The system successfully flagged potential threats as soon as they were detected in the simulated network traffic stream.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Example 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ar(--font-berkeley-mon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C0C0"/>
                </a:highlight>
                <a:latin typeface="inherit"/>
              </a:rPr>
              <a:t>Normal Traffic Detected with Threat Score: 0.0665 Alert! Potential Threat Detected with Threat Score: 0.7584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highlight>
                <a:srgbClr val="C0C0C0"/>
              </a:highlight>
              <a:latin typeface="__fkGroteskNeue_598ab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b) High Accuracy in Anomaly Detection: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The Random Forest model achieved high accuracy in detecting threats during real-time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Performance Metrics (from previous evaluation):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Accuracy: 98.57%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Precision: 94%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Recall: 94%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__fkGroteskNeue_598ab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c) Low Latency in Detection: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The system was designed to process each incoming packet within milliseconds, ensuring minimal delay between detection and alert generation.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__fkGroteskNeue_598ab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d) Scalability for High-Traffic Networks: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The modular design allows the system to scale up and handle larger volumes of network traffic without compromising detection speed or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97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FB85D-D80F-6DD9-1975-0492F5CE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7749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Monitoring and Improvement</a:t>
            </a:r>
            <a:endParaRPr lang="en-US" sz="3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bstract mesh of blue lines and verticies">
            <a:extLst>
              <a:ext uri="{FF2B5EF4-FFF2-40B4-BE49-F238E27FC236}">
                <a16:creationId xmlns:a16="http://schemas.microsoft.com/office/drawing/2014/main" id="{D2F01E86-6F7F-BA01-8CA0-2D2B21C5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04" r="20692" b="-1"/>
          <a:stretch/>
        </p:blipFill>
        <p:spPr>
          <a:xfrm>
            <a:off x="20" y="10"/>
            <a:ext cx="7444308" cy="6857990"/>
          </a:xfrm>
          <a:custGeom>
            <a:avLst/>
            <a:gdLst/>
            <a:ahLst/>
            <a:cxnLst/>
            <a:rect l="l" t="t" r="r" b="b"/>
            <a:pathLst>
              <a:path w="7444328" h="6858000">
                <a:moveTo>
                  <a:pt x="0" y="0"/>
                </a:moveTo>
                <a:lnTo>
                  <a:pt x="6874601" y="0"/>
                </a:lnTo>
                <a:lnTo>
                  <a:pt x="6874601" y="565149"/>
                </a:lnTo>
                <a:lnTo>
                  <a:pt x="7444328" y="565149"/>
                </a:lnTo>
                <a:lnTo>
                  <a:pt x="744432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093E6-B188-1FA5-EFD6-5F8F8656CC02}"/>
              </a:ext>
            </a:extLst>
          </p:cNvPr>
          <p:cNvSpPr txBox="1"/>
          <p:nvPr/>
        </p:nvSpPr>
        <p:spPr>
          <a:xfrm>
            <a:off x="7561781" y="2211385"/>
            <a:ext cx="4134172" cy="4528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1. Why Monitor and Improve Models?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Dynamic Threat Landscape: Cyber threats evolve rapidly, requiring models to adapt continuously.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Performance Degradation: Over time, models may become less effective as new types of threats emerge or network behavior changes.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Continuous Feedback Loop: Monitoring model performance in real-time allows for immediate identification of issues like false positives or false negatives.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Improvement Through Retraining: Regular updates to the model with new data ensure that it remains accurate and relevant.</a:t>
            </a:r>
          </a:p>
        </p:txBody>
      </p:sp>
    </p:spTree>
    <p:extLst>
      <p:ext uri="{BB962C8B-B14F-4D97-AF65-F5344CB8AC3E}">
        <p14:creationId xmlns:p14="http://schemas.microsoft.com/office/powerpoint/2010/main" val="199258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436CB1E-80CB-7A96-026E-C21D898FF6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428586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4503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99B5-4C92-8236-707A-1C8D0E63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Future Work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E6CFBBC-A339-912B-71AD-13AC484D2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205" y="1816769"/>
            <a:ext cx="4929883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__fkGroteskNeue_598ab8"/>
              </a:rPr>
              <a:t>a) Handling Imbalanced Data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Why: In network traffic, malicious activities are rare compared to normal traffic, leading to imbalanced datasets.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Impact: This imbalance can cause models to favor the majority class (normal traffic), leading to missed threats (false negatives).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How Addressed: Techniques like oversampling the minority class, under-sampling the majority class, and using algorithms like Isolation Forest were explored to balance the data.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__fkGroteskNeue_598ab8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__fkGroteskNeue_598ab8"/>
              </a:rPr>
              <a:t>b) Optimizing Real-Time Performance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Why: Real-time anomaly detection requires fast processing to ensure immediate threat detection and response.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Impact: High latency in model predictions could delay responses to potential threats, reducing the system's effectiveness.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How Addressed: Limited the depth of decision trees in Random Forest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berkeley-mono)"/>
              </a:rPr>
              <a:t>max_depth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berkeley-mono)"/>
              </a:rPr>
              <a:t>=10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) and optimized data pipelines to reduce latency.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1E839-4E2F-19AB-B896-7DA35A81C866}"/>
              </a:ext>
            </a:extLst>
          </p:cNvPr>
          <p:cNvSpPr txBox="1"/>
          <p:nvPr/>
        </p:nvSpPr>
        <p:spPr>
          <a:xfrm>
            <a:off x="6935055" y="1709048"/>
            <a:ext cx="492988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__fkGroteskNeue_598ab8"/>
              </a:rPr>
              <a:t>c) Model Interpretability</a:t>
            </a:r>
          </a:p>
          <a:p>
            <a:pPr algn="just"/>
            <a:r>
              <a:rPr lang="en-US" sz="1400" b="0" i="0" dirty="0">
                <a:effectLst/>
                <a:latin typeface="__fkGroteskNeue_598ab8"/>
              </a:rPr>
              <a:t>Why: Complex models like Neural Networks can act as "black boxes," making it difficult to understand why certain predictions were made.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__fkGroteskNeue_598ab8"/>
              </a:rPr>
              <a:t>Impact: Lack of transparency can reduce trust in AI-driven security systems and complicate security audits.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__fkGroteskNeue_598ab8"/>
              </a:rPr>
              <a:t>How Addressed: Used Random Forest’s feature importance analysis to identify which features were most influential in detecting threats, providing more interpretability.</a:t>
            </a:r>
          </a:p>
          <a:p>
            <a:pPr algn="just"/>
            <a:endParaRPr lang="en-US" sz="1400" b="0" i="0" dirty="0">
              <a:effectLst/>
              <a:latin typeface="__fkGroteskNeue_598ab8"/>
            </a:endParaRPr>
          </a:p>
          <a:p>
            <a:pPr algn="just"/>
            <a:r>
              <a:rPr lang="en-US" sz="1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__fkGroteskNeue_598ab8"/>
              </a:rPr>
              <a:t>d) Integration with Existing Security Infrastructure</a:t>
            </a:r>
          </a:p>
          <a:p>
            <a:pPr algn="just"/>
            <a:r>
              <a:rPr lang="en-US" sz="1400" b="0" i="0" dirty="0">
                <a:effectLst/>
                <a:latin typeface="__fkGroteskNeue_598ab8"/>
              </a:rPr>
              <a:t>Why: Integrating AI-based threat detection into existing Zero Trust Architecture (ZTA) frameworks can be challenging due to compatibility issues with legacy systems.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__fkGroteskNeue_598ab8"/>
              </a:rPr>
              <a:t>Impact: This could slow down deployment or require significant modifications to existing infrastructure.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__fkGroteskNeue_598ab8"/>
              </a:rPr>
              <a:t>How Addressed: Designed the system with modularity in mind, allowing for easier integration with other ZTA components like identity management systems.</a:t>
            </a:r>
          </a:p>
        </p:txBody>
      </p:sp>
    </p:spTree>
    <p:extLst>
      <p:ext uri="{BB962C8B-B14F-4D97-AF65-F5344CB8AC3E}">
        <p14:creationId xmlns:p14="http://schemas.microsoft.com/office/powerpoint/2010/main" val="397630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C304845-9AF1-C3AE-B52D-D14575999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796481"/>
              </p:ext>
            </p:extLst>
          </p:nvPr>
        </p:nvGraphicFramePr>
        <p:xfrm>
          <a:off x="431515" y="-1"/>
          <a:ext cx="10798139" cy="6462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713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615AE-59A0-E6C6-866F-94E446DC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A0BD14-3F85-2284-684A-80FD48CBDD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607261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0766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8E97-A032-246C-B2DE-95E6ACDC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460" y="2653790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E2339-0641-63B2-B1A6-12C39CB7BC13}"/>
              </a:ext>
            </a:extLst>
          </p:cNvPr>
          <p:cNvSpPr txBox="1"/>
          <p:nvPr/>
        </p:nvSpPr>
        <p:spPr>
          <a:xfrm>
            <a:off x="2954956" y="4119613"/>
            <a:ext cx="6525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Srushti Waichal</a:t>
            </a:r>
          </a:p>
          <a:p>
            <a:r>
              <a:rPr lang="en-US" dirty="0">
                <a:hlinkClick r:id="rId2"/>
              </a:rPr>
              <a:t>swaichal@hawk.iit.edu</a:t>
            </a:r>
            <a:endParaRPr lang="en-US" dirty="0"/>
          </a:p>
          <a:p>
            <a:r>
              <a:rPr lang="en-US" dirty="0"/>
              <a:t>A20554818</a:t>
            </a:r>
          </a:p>
        </p:txBody>
      </p:sp>
    </p:spTree>
    <p:extLst>
      <p:ext uri="{BB962C8B-B14F-4D97-AF65-F5344CB8AC3E}">
        <p14:creationId xmlns:p14="http://schemas.microsoft.com/office/powerpoint/2010/main" val="418267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7F30-2396-827E-1C12-20FFC480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CB031D3-2644-0B13-811C-BAA1C0EEF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808446"/>
              </p:ext>
            </p:extLst>
          </p:nvPr>
        </p:nvGraphicFramePr>
        <p:xfrm>
          <a:off x="1367372" y="1554089"/>
          <a:ext cx="593681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AFC413-0084-7584-50C6-E4CC14D24741}"/>
              </a:ext>
            </a:extLst>
          </p:cNvPr>
          <p:cNvSpPr txBox="1"/>
          <p:nvPr/>
        </p:nvSpPr>
        <p:spPr>
          <a:xfrm>
            <a:off x="7945120" y="1554089"/>
            <a:ext cx="3972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__fkGroteskNeue_598ab8"/>
              </a:rPr>
              <a:t>Project Scope</a:t>
            </a:r>
            <a:r>
              <a:rPr lang="en-US" sz="2000" b="0" i="0" dirty="0">
                <a:effectLst/>
                <a:latin typeface="__fkGroteskNeue_598ab8"/>
              </a:rPr>
              <a:t>: Focus on network traffic analysis and threat detection</a:t>
            </a:r>
          </a:p>
          <a:p>
            <a:pPr algn="l"/>
            <a:endParaRPr lang="en-US" sz="2000" b="0" i="0" dirty="0">
              <a:effectLst/>
              <a:latin typeface="__fkGroteskNeue_598ab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__fkGroteskNeue_598ab8"/>
              </a:rPr>
              <a:t>Significance</a:t>
            </a:r>
            <a:r>
              <a:rPr lang="en-US" sz="2000" b="0" i="0" dirty="0">
                <a:effectLst/>
                <a:latin typeface="__fkGroteskNeue_598ab8"/>
              </a:rPr>
              <a:t>: Enhancing cybersecurity through AI-driven, continuous verification in ZTA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obot head">
                <a:extLst>
                  <a:ext uri="{FF2B5EF4-FFF2-40B4-BE49-F238E27FC236}">
                    <a16:creationId xmlns:a16="http://schemas.microsoft.com/office/drawing/2014/main" id="{1AAD1514-1B9A-868A-1995-6476238104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099793"/>
                  </p:ext>
                </p:extLst>
              </p:nvPr>
            </p:nvGraphicFramePr>
            <p:xfrm>
              <a:off x="8596000" y="3374519"/>
              <a:ext cx="3236018" cy="348347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236018" cy="348347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15734" ay="-1985381" az="45129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29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obot head">
                <a:extLst>
                  <a:ext uri="{FF2B5EF4-FFF2-40B4-BE49-F238E27FC236}">
                    <a16:creationId xmlns:a16="http://schemas.microsoft.com/office/drawing/2014/main" id="{1AAD1514-1B9A-868A-1995-6476238104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6000" y="3374519"/>
                <a:ext cx="3236018" cy="34834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41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D7C25-6050-4F50-210F-398F78B5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1" y="455362"/>
            <a:ext cx="784650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Background &amp; Motivation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E870159-43BA-5F27-AEAA-825964168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41856"/>
              </p:ext>
            </p:extLst>
          </p:nvPr>
        </p:nvGraphicFramePr>
        <p:xfrm>
          <a:off x="307082" y="1590551"/>
          <a:ext cx="8657020" cy="4242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216AEB87-C397-74F7-6E9F-A48E748B9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7561" y="4710020"/>
            <a:ext cx="2466883" cy="22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6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398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8591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D6190-DC2A-676C-E15F-7EB01D25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52" y="531906"/>
            <a:ext cx="4453688" cy="850924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D62B5C95-3881-0764-8F14-DEE051ED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72" y="1666294"/>
            <a:ext cx="5475514" cy="4419874"/>
          </a:xfrm>
        </p:spPr>
        <p:txBody>
          <a:bodyPr>
            <a:normAutofit fontScale="85000" lnSpcReduction="20000"/>
          </a:bodyPr>
          <a:lstStyle/>
          <a:p>
            <a:r>
              <a:rPr lang="en-US" sz="1600" b="1" dirty="0"/>
              <a:t>Load Dataset</a:t>
            </a:r>
          </a:p>
          <a:p>
            <a:pPr marL="0" indent="0">
              <a:buNone/>
            </a:pPr>
            <a:r>
              <a:rPr lang="en-US" sz="1600" dirty="0"/>
              <a:t>Import the dataset using pandas to begin the preprocessing steps.</a:t>
            </a:r>
          </a:p>
          <a:p>
            <a:r>
              <a:rPr lang="en-US" sz="1600" b="1" dirty="0"/>
              <a:t>Encode Labels</a:t>
            </a:r>
          </a:p>
          <a:p>
            <a:pPr marL="0" indent="0">
              <a:buNone/>
            </a:pPr>
            <a:r>
              <a:rPr lang="en-US" sz="1600" dirty="0"/>
              <a:t>Use </a:t>
            </a:r>
            <a:r>
              <a:rPr lang="en-US" sz="1600" dirty="0" err="1"/>
              <a:t>LabelEncoder</a:t>
            </a:r>
            <a:r>
              <a:rPr lang="en-US" sz="1600" dirty="0"/>
              <a:t> to encode categorical labels for supervised learning.</a:t>
            </a:r>
          </a:p>
          <a:p>
            <a:r>
              <a:rPr lang="en-US" sz="1600" b="1" dirty="0"/>
              <a:t>Convert to Numeric</a:t>
            </a:r>
          </a:p>
          <a:p>
            <a:pPr marL="0" indent="0">
              <a:buNone/>
            </a:pPr>
            <a:r>
              <a:rPr lang="en-US" sz="1600" dirty="0"/>
              <a:t>Ensure all columns are in numeric format, handling any non-numeric data appropriately.</a:t>
            </a:r>
          </a:p>
          <a:p>
            <a:r>
              <a:rPr lang="en-US" sz="1600" b="1" dirty="0"/>
              <a:t>Handle Missing Values</a:t>
            </a:r>
          </a:p>
          <a:p>
            <a:pPr marL="0" indent="0">
              <a:buNone/>
            </a:pPr>
            <a:r>
              <a:rPr lang="en-US" sz="1600" dirty="0"/>
              <a:t>Replace missing values with 0 after converting non-numeric data.</a:t>
            </a:r>
          </a:p>
          <a:p>
            <a:r>
              <a:rPr lang="en-US" sz="1600" b="1" dirty="0"/>
              <a:t>Replace Infinite Values</a:t>
            </a:r>
          </a:p>
          <a:p>
            <a:pPr marL="0" indent="0">
              <a:buNone/>
            </a:pPr>
            <a:r>
              <a:rPr lang="en-US" sz="1600" dirty="0"/>
              <a:t>Replace infinite values with </a:t>
            </a:r>
            <a:r>
              <a:rPr lang="en-US" sz="1600" dirty="0" err="1"/>
              <a:t>NaN</a:t>
            </a:r>
            <a:r>
              <a:rPr lang="en-US" sz="1600" dirty="0"/>
              <a:t> and then fill with 0 for consistency.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1EEB-611F-6C08-5A57-2ADD06A225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34" r="47036"/>
          <a:stretch/>
        </p:blipFill>
        <p:spPr>
          <a:xfrm>
            <a:off x="668990" y="2457719"/>
            <a:ext cx="3609421" cy="3325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3741E-60B7-6187-F080-3F452E50D143}"/>
              </a:ext>
            </a:extLst>
          </p:cNvPr>
          <p:cNvSpPr txBox="1"/>
          <p:nvPr/>
        </p:nvSpPr>
        <p:spPr>
          <a:xfrm>
            <a:off x="6498772" y="664980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2822636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790EB-5935-2396-A742-24A675AF5154}"/>
              </a:ext>
            </a:extLst>
          </p:cNvPr>
          <p:cNvSpPr txBox="1"/>
          <p:nvPr/>
        </p:nvSpPr>
        <p:spPr>
          <a:xfrm>
            <a:off x="5619040" y="227681"/>
            <a:ext cx="6283400" cy="847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2B862F-BE7E-90AB-E2F3-2A23D3423F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35206" y="1132489"/>
            <a:ext cx="6428180" cy="52235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n-lt"/>
              </a:rPr>
              <a:t>Data Exploration: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• Examined the structure and content of the network traffic dataset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• Identified key attributes related to network behavior and potential threats</a:t>
            </a:r>
          </a:p>
          <a:p>
            <a:pPr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tabLst/>
            </a:pPr>
            <a:endParaRPr lang="en-US" altLang="en-US" sz="1400" dirty="0">
              <a:latin typeface="+mn-lt"/>
            </a:endParaRPr>
          </a:p>
          <a:p>
            <a:pPr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n-lt"/>
              </a:rPr>
              <a:t>Feature Selection: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• Focused on relevant network traffic attributes: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- 'Flow Duration'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- 'Total Length of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Fwd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Packets'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- 'Total Length of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Bwd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Packets’</a:t>
            </a:r>
            <a:endParaRPr lang="en-US" altLang="en-US" sz="1400" dirty="0">
              <a:latin typeface="+mn-lt"/>
            </a:endParaRPr>
          </a:p>
          <a:p>
            <a:pPr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tabLst/>
            </a:pPr>
            <a:r>
              <a:rPr lang="en-US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Feature Scaling:</a:t>
            </a:r>
          </a:p>
          <a:p>
            <a:pPr marL="0"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None/>
              <a:tabLst/>
            </a:pPr>
            <a:r>
              <a:rPr lang="en-US" altLang="en-US" sz="1400" dirty="0">
                <a:latin typeface="+mn-lt"/>
              </a:rPr>
              <a:t>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• Applied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StandardScaler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to normalize selected features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    • Ensured all features contribute equally to the model</a:t>
            </a:r>
            <a:endParaRPr lang="en-US" altLang="en-US" sz="1400" dirty="0">
              <a:latin typeface="+mn-lt"/>
            </a:endParaRPr>
          </a:p>
          <a:p>
            <a:pPr marL="0"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tabLst/>
            </a:pPr>
            <a:r>
              <a:rPr lang="en-US" altLang="en-US" sz="14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Corelation</a:t>
            </a:r>
            <a:r>
              <a:rPr lang="en-US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 Analysis</a:t>
            </a:r>
          </a:p>
          <a:p>
            <a:pPr marL="0"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None/>
              <a:tabLst/>
            </a:pPr>
            <a:r>
              <a:rPr lang="en-US" altLang="en-US" sz="1400" dirty="0">
                <a:latin typeface="+mn-lt"/>
              </a:rPr>
              <a:t>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• Calculated and visualized the correlation matrix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  • Removed highly correlated features to reduce redundancy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endParaRPr lang="en-US" altLang="en-US" sz="1400" dirty="0">
              <a:latin typeface="+mn-lt"/>
            </a:endParaRPr>
          </a:p>
          <a:p>
            <a:pPr marL="0"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n-lt"/>
              </a:rPr>
              <a:t>E</a:t>
            </a:r>
            <a:r>
              <a:rPr lang="en-US" sz="1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n-lt"/>
              </a:rPr>
              <a:t>ncoding Categorical Variables: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+mn-lt"/>
            </a:endParaRPr>
          </a:p>
          <a:p>
            <a:pPr marL="0"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None/>
              <a:tabLst/>
            </a:pPr>
            <a:r>
              <a:rPr lang="en-US" altLang="en-US" sz="1400" dirty="0">
                <a:latin typeface="+mn-lt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• Used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LabelEncoder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for the 'Label' column</a:t>
            </a:r>
            <a:endParaRPr lang="en-US" altLang="en-US" sz="1400" dirty="0">
              <a:latin typeface="+mn-lt"/>
            </a:endParaRPr>
          </a:p>
          <a:p>
            <a:pPr marL="0"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None/>
              <a:tabLst/>
            </a:pPr>
            <a:r>
              <a:rPr lang="en-US" altLang="en-US" sz="1400" dirty="0">
                <a:latin typeface="+mn-lt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 • Transformed categorical data into numerical format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B61B3-900E-1A3B-AD0D-EAEDDB96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9" y="1468744"/>
            <a:ext cx="4238392" cy="392051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CFA144-9F16-F712-85FC-C32B430A85EF}"/>
              </a:ext>
            </a:extLst>
          </p:cNvPr>
          <p:cNvSpPr txBox="1"/>
          <p:nvPr/>
        </p:nvSpPr>
        <p:spPr>
          <a:xfrm>
            <a:off x="285750" y="5863590"/>
            <a:ext cx="4580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effectLst/>
                <a:latin typeface="__fkGroteskNeue_598ab8"/>
              </a:rPr>
              <a:t>Random Forest Accuracy: 98.57%</a:t>
            </a:r>
          </a:p>
          <a:p>
            <a:pPr algn="ctr"/>
            <a:r>
              <a:rPr lang="en-US" sz="2000" b="0" i="0" dirty="0">
                <a:effectLst/>
                <a:latin typeface="__fkGroteskNeue_598ab8"/>
              </a:rPr>
              <a:t>Neural Network Accuracy: 97.14%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559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55EBA-B708-A1D8-0FDA-921DABAD8574}"/>
              </a:ext>
            </a:extLst>
          </p:cNvPr>
          <p:cNvSpPr txBox="1"/>
          <p:nvPr/>
        </p:nvSpPr>
        <p:spPr>
          <a:xfrm>
            <a:off x="6224325" y="555398"/>
            <a:ext cx="769345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49AD1D-9924-681B-1B45-A21844F7E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116" y="1191832"/>
            <a:ext cx="4421949" cy="44743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85000" lnSpcReduction="1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Random Forest Classifier</a:t>
            </a:r>
          </a:p>
          <a:p>
            <a:pPr marR="0" lvl="0" defTabSz="91440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+mj-lt"/>
            </a:endParaRPr>
          </a:p>
          <a:p>
            <a:pPr marR="0" lvl="0" defTabSz="91440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• Effective for high-dimensional data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• Handles non-linear relationships well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• Provides feature importance rankings</a:t>
            </a:r>
          </a:p>
          <a:p>
            <a:pPr marL="228600" marR="0" lvl="0" indent="-228600" defTabSz="91440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lang="en-US" altLang="en-US" sz="17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parameters such as: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n_estimators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=100: Built 100 decision trees.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max_depth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=10: Limited the depth of each tree to prevent overfitting.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random_state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=42: Ensured reproducibility of results.</a:t>
            </a:r>
          </a:p>
          <a:p>
            <a:pPr marR="0" lvl="0" defTabSz="91440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R="0" lvl="0" defTabSz="91440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• Accuracy: 98.57%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• Precision: 94%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• Recall: 94%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• F1 Score: 0.94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5586C-8002-C582-B3F3-AA017127B816}"/>
              </a:ext>
            </a:extLst>
          </p:cNvPr>
          <p:cNvSpPr txBox="1"/>
          <p:nvPr/>
        </p:nvSpPr>
        <p:spPr>
          <a:xfrm>
            <a:off x="5543296" y="475218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latin typeface="__fkGroteskNeue_598ab8"/>
              </a:rPr>
              <a:t>These results indicate that the model is highly effective at detecting threats while maintaining a low false positive rate (high precision) and successfully identifying most threats (high recall).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E340F-649B-7D6D-A055-452777DF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721" y="1875959"/>
            <a:ext cx="5199575" cy="13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3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5E350-BD18-7BBD-8533-05EABC2F3A0D}"/>
              </a:ext>
            </a:extLst>
          </p:cNvPr>
          <p:cNvSpPr txBox="1"/>
          <p:nvPr/>
        </p:nvSpPr>
        <p:spPr>
          <a:xfrm>
            <a:off x="1587710" y="565150"/>
            <a:ext cx="4018219" cy="552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Neural Network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b="0" i="0" dirty="0">
              <a:effectLst/>
            </a:endParaRP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Why: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• Can learn complex patterns in data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• Adaptable to various types of input data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• Potential for high accuracy with proper tuning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How: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• Implemented using TensorFlow/</a:t>
            </a:r>
            <a:r>
              <a:rPr lang="en-US" sz="1400" b="0" i="0" dirty="0" err="1">
                <a:effectLst/>
              </a:rPr>
              <a:t>Keras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• Architecture: </a:t>
            </a:r>
          </a:p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400" b="0" i="0" dirty="0">
                <a:effectLst/>
              </a:rPr>
              <a:t>Input -&gt; 64 neurons -&gt; 32 neurons -&gt; 1 output neuron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Activation functions: </a:t>
            </a:r>
            <a:r>
              <a:rPr lang="en-US" sz="1400" b="0" i="0" dirty="0" err="1">
                <a:effectLst/>
              </a:rPr>
              <a:t>ReLU</a:t>
            </a:r>
            <a:r>
              <a:rPr lang="en-US" sz="1400" b="0" i="0" dirty="0">
                <a:effectLst/>
              </a:rPr>
              <a:t> for hidden layers, Sigmoid for output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Results: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• Accuracy: 97.14%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• Precision: 93.18%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• Recall: 82%</a:t>
            </a: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• F1 Score: 0.8723</a:t>
            </a:r>
            <a:br>
              <a:rPr lang="en-US" sz="1400" b="0" i="0" dirty="0">
                <a:effectLst/>
              </a:rPr>
            </a:b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18CD0-7A54-1544-E4F1-04E1BC60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9" r="13358" b="2"/>
          <a:stretch/>
        </p:blipFill>
        <p:spPr>
          <a:xfrm>
            <a:off x="6038059" y="565150"/>
            <a:ext cx="5588782" cy="49033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224397-0C96-25AC-9BEA-E62D916C7A10}"/>
              </a:ext>
            </a:extLst>
          </p:cNvPr>
          <p:cNvSpPr txBox="1"/>
          <p:nvPr/>
        </p:nvSpPr>
        <p:spPr>
          <a:xfrm>
            <a:off x="5925641" y="5701570"/>
            <a:ext cx="5943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latin typeface="__fkGroteskNeue_598ab8"/>
              </a:rPr>
              <a:t>The Neural Network performed well but had slightly lower recall than the Random Forest model, meaning it missed more threats compared to Random Forest.</a:t>
            </a:r>
          </a:p>
        </p:txBody>
      </p:sp>
    </p:spTree>
    <p:extLst>
      <p:ext uri="{BB962C8B-B14F-4D97-AF65-F5344CB8AC3E}">
        <p14:creationId xmlns:p14="http://schemas.microsoft.com/office/powerpoint/2010/main" val="196677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22F6D-37DB-C86D-F07A-F3286E8B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694" y="455613"/>
            <a:ext cx="3745064" cy="1549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Zero Trust Architecture Framework</a:t>
            </a:r>
          </a:p>
        </p:txBody>
      </p:sp>
      <p:pic>
        <p:nvPicPr>
          <p:cNvPr id="7" name="Picture 6" descr="A blue background with many squares&#10;&#10;Description automatically generated">
            <a:extLst>
              <a:ext uri="{FF2B5EF4-FFF2-40B4-BE49-F238E27FC236}">
                <a16:creationId xmlns:a16="http://schemas.microsoft.com/office/drawing/2014/main" id="{1631AA12-99BD-BF20-7BD2-FE89A992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42" r="51926"/>
          <a:stretch/>
        </p:blipFill>
        <p:spPr>
          <a:xfrm>
            <a:off x="20" y="3"/>
            <a:ext cx="3600573" cy="6857994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55FB0838-795F-AD17-1BBC-76C9D2C7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5" r="14904" b="-1"/>
          <a:stretch/>
        </p:blipFill>
        <p:spPr>
          <a:xfrm>
            <a:off x="3039512" y="565152"/>
            <a:ext cx="4417001" cy="629285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50B30-1948-8A63-A178-B5111E21C40D}"/>
              </a:ext>
            </a:extLst>
          </p:cNvPr>
          <p:cNvSpPr txBox="1"/>
          <p:nvPr/>
        </p:nvSpPr>
        <p:spPr>
          <a:xfrm>
            <a:off x="7530957" y="2160588"/>
            <a:ext cx="4417001" cy="4558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</a:pPr>
            <a:r>
              <a:rPr lang="en-US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Why Zero Trust Architecture (ZTA)?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b="1" i="0" dirty="0">
              <a:effectLst/>
            </a:endParaRP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"Never Trust, Always Verify": ZTA is based on the principle that no user or device, whether inside or outside the network, should be trusted by default.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Granular Security: ZTA provides continuous verification of users, devices, and network traffic to ensure security at every access point.</a:t>
            </a:r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Adaptive to Modern Threats: Traditional perimeter-based security models are no longer sufficient in today’s distributed environments. ZTA addresses this with a more dynamic and flexible approach to security.</a:t>
            </a:r>
          </a:p>
          <a:p>
            <a:pPr defTabSz="914400">
              <a:spcAft>
                <a:spcPts val="600"/>
              </a:spcAft>
              <a:buClr>
                <a:schemeClr val="accent1"/>
              </a:buClr>
            </a:pP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970728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309</TotalTime>
  <Words>2298</Words>
  <Application>Microsoft Office PowerPoint</Application>
  <PresentationFormat>Widescreen</PresentationFormat>
  <Paragraphs>209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__fkGroteskNeue_598ab8</vt:lpstr>
      <vt:lpstr>Aptos</vt:lpstr>
      <vt:lpstr>Arial</vt:lpstr>
      <vt:lpstr>Avenir Next</vt:lpstr>
      <vt:lpstr>inherit</vt:lpstr>
      <vt:lpstr>Neue Haas Grotesk Text Pro</vt:lpstr>
      <vt:lpstr>var(--font-berkeley-mono)</vt:lpstr>
      <vt:lpstr>var(--font-fk-grotesk)</vt:lpstr>
      <vt:lpstr>InterweaveVTI</vt:lpstr>
      <vt:lpstr>A Comprehensive Framework for integrating AI with ZTA</vt:lpstr>
      <vt:lpstr>Table of Contents</vt:lpstr>
      <vt:lpstr>Project Overview</vt:lpstr>
      <vt:lpstr>Background &amp; Motivation</vt:lpstr>
      <vt:lpstr>Methodology</vt:lpstr>
      <vt:lpstr>PowerPoint Presentation</vt:lpstr>
      <vt:lpstr>PowerPoint Presentation</vt:lpstr>
      <vt:lpstr>PowerPoint Presentation</vt:lpstr>
      <vt:lpstr>Zero Trust Architecture Framework</vt:lpstr>
      <vt:lpstr>PowerPoint Presentation</vt:lpstr>
      <vt:lpstr>Integrating with AI</vt:lpstr>
      <vt:lpstr>PowerPoint Presentation</vt:lpstr>
      <vt:lpstr>PowerPoint Presentation</vt:lpstr>
      <vt:lpstr>Real-Time Anomaly Detection in Network Traffic </vt:lpstr>
      <vt:lpstr>PowerPoint Presentation</vt:lpstr>
      <vt:lpstr>Model Monitoring and Improvement</vt:lpstr>
      <vt:lpstr>PowerPoint Presentation</vt:lpstr>
      <vt:lpstr>Challenges &amp; Future Work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Srushti Waichal</dc:creator>
  <cp:lastModifiedBy>Srushti Waichal</cp:lastModifiedBy>
  <cp:revision>1</cp:revision>
  <dcterms:created xsi:type="dcterms:W3CDTF">2024-11-14T18:14:26Z</dcterms:created>
  <dcterms:modified xsi:type="dcterms:W3CDTF">2024-12-03T21:41:35Z</dcterms:modified>
</cp:coreProperties>
</file>